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3" r:id="rId3"/>
    <p:sldId id="273" r:id="rId4"/>
    <p:sldId id="265" r:id="rId5"/>
    <p:sldId id="271" r:id="rId6"/>
    <p:sldId id="274" r:id="rId7"/>
    <p:sldId id="267" r:id="rId8"/>
    <p:sldId id="272" r:id="rId9"/>
    <p:sldId id="269"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31B48-BA02-460E-B2AC-AF8E9483B63C}" v="12" dt="2023-03-05T17:17:31.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McCarthy-patmore" userId="531b863c-7866-4bc6-b13a-523b85fd6e2d" providerId="ADAL" clId="{244BAFC6-4441-423F-8EB8-BC36E8718031}"/>
    <pc:docChg chg="undo custSel addSld modSld sldOrd">
      <pc:chgData name="Samantha McCarthy-patmore" userId="531b863c-7866-4bc6-b13a-523b85fd6e2d" providerId="ADAL" clId="{244BAFC6-4441-423F-8EB8-BC36E8718031}" dt="2023-01-15T09:44:10.053" v="1680" actId="20577"/>
      <pc:docMkLst>
        <pc:docMk/>
      </pc:docMkLst>
      <pc:sldChg chg="modSp mod ord">
        <pc:chgData name="Samantha McCarthy-patmore" userId="531b863c-7866-4bc6-b13a-523b85fd6e2d" providerId="ADAL" clId="{244BAFC6-4441-423F-8EB8-BC36E8718031}" dt="2023-01-15T09:11:37.393" v="1029"/>
        <pc:sldMkLst>
          <pc:docMk/>
          <pc:sldMk cId="1149776739" sldId="256"/>
        </pc:sldMkLst>
        <pc:spChg chg="mod">
          <ac:chgData name="Samantha McCarthy-patmore" userId="531b863c-7866-4bc6-b13a-523b85fd6e2d" providerId="ADAL" clId="{244BAFC6-4441-423F-8EB8-BC36E8718031}" dt="2023-01-15T08:38:37.092" v="28" actId="20577"/>
          <ac:spMkLst>
            <pc:docMk/>
            <pc:sldMk cId="1149776739" sldId="256"/>
            <ac:spMk id="2" creationId="{2CE81A97-DF32-849C-A1E9-1E469EB96671}"/>
          </ac:spMkLst>
        </pc:spChg>
        <pc:spChg chg="mod">
          <ac:chgData name="Samantha McCarthy-patmore" userId="531b863c-7866-4bc6-b13a-523b85fd6e2d" providerId="ADAL" clId="{244BAFC6-4441-423F-8EB8-BC36E8718031}" dt="2023-01-15T08:47:33.068" v="156" actId="27636"/>
          <ac:spMkLst>
            <pc:docMk/>
            <pc:sldMk cId="1149776739" sldId="256"/>
            <ac:spMk id="3" creationId="{4C06CCEB-01B7-CA29-27B0-3B21CE13948E}"/>
          </ac:spMkLst>
        </pc:spChg>
      </pc:sldChg>
      <pc:sldChg chg="addSp delSp modSp mod ord setBg">
        <pc:chgData name="Samantha McCarthy-patmore" userId="531b863c-7866-4bc6-b13a-523b85fd6e2d" providerId="ADAL" clId="{244BAFC6-4441-423F-8EB8-BC36E8718031}" dt="2023-01-15T09:10:10.610" v="1016"/>
        <pc:sldMkLst>
          <pc:docMk/>
          <pc:sldMk cId="2273588302" sldId="257"/>
        </pc:sldMkLst>
        <pc:spChg chg="del">
          <ac:chgData name="Samantha McCarthy-patmore" userId="531b863c-7866-4bc6-b13a-523b85fd6e2d" providerId="ADAL" clId="{244BAFC6-4441-423F-8EB8-BC36E8718031}" dt="2023-01-15T08:51:59.181" v="344" actId="26606"/>
          <ac:spMkLst>
            <pc:docMk/>
            <pc:sldMk cId="2273588302" sldId="257"/>
            <ac:spMk id="2" creationId="{A3136F39-C466-DAA0-C48A-6244AA224803}"/>
          </ac:spMkLst>
        </pc:spChg>
        <pc:spChg chg="del mod">
          <ac:chgData name="Samantha McCarthy-patmore" userId="531b863c-7866-4bc6-b13a-523b85fd6e2d" providerId="ADAL" clId="{244BAFC6-4441-423F-8EB8-BC36E8718031}" dt="2023-01-15T08:51:54.566" v="343" actId="22"/>
          <ac:spMkLst>
            <pc:docMk/>
            <pc:sldMk cId="2273588302" sldId="257"/>
            <ac:spMk id="3" creationId="{94214573-B3D2-1351-2199-E87EB7D64F59}"/>
          </ac:spMkLst>
        </pc:spChg>
        <pc:spChg chg="add">
          <ac:chgData name="Samantha McCarthy-patmore" userId="531b863c-7866-4bc6-b13a-523b85fd6e2d" providerId="ADAL" clId="{244BAFC6-4441-423F-8EB8-BC36E8718031}" dt="2023-01-15T08:51:59.181" v="344" actId="26606"/>
          <ac:spMkLst>
            <pc:docMk/>
            <pc:sldMk cId="2273588302" sldId="257"/>
            <ac:spMk id="10" creationId="{2D2B266D-3625-4584-A5C3-7D3F672CFF30}"/>
          </ac:spMkLst>
        </pc:spChg>
        <pc:spChg chg="add">
          <ac:chgData name="Samantha McCarthy-patmore" userId="531b863c-7866-4bc6-b13a-523b85fd6e2d" providerId="ADAL" clId="{244BAFC6-4441-423F-8EB8-BC36E8718031}" dt="2023-01-15T08:51:59.181" v="344" actId="26606"/>
          <ac:spMkLst>
            <pc:docMk/>
            <pc:sldMk cId="2273588302" sldId="257"/>
            <ac:spMk id="12" creationId="{C463B99A-73EE-4FBB-B7C4-F9F9BCC25C65}"/>
          </ac:spMkLst>
        </pc:spChg>
        <pc:spChg chg="add">
          <ac:chgData name="Samantha McCarthy-patmore" userId="531b863c-7866-4bc6-b13a-523b85fd6e2d" providerId="ADAL" clId="{244BAFC6-4441-423F-8EB8-BC36E8718031}" dt="2023-01-15T08:51:59.181" v="344" actId="26606"/>
          <ac:spMkLst>
            <pc:docMk/>
            <pc:sldMk cId="2273588302" sldId="257"/>
            <ac:spMk id="14" creationId="{A5D2A5D1-BA0D-47D3-B051-DA7743C46E28}"/>
          </ac:spMkLst>
        </pc:spChg>
        <pc:picChg chg="add mod ord">
          <ac:chgData name="Samantha McCarthy-patmore" userId="531b863c-7866-4bc6-b13a-523b85fd6e2d" providerId="ADAL" clId="{244BAFC6-4441-423F-8EB8-BC36E8718031}" dt="2023-01-15T08:52:09.344" v="347" actId="27614"/>
          <ac:picMkLst>
            <pc:docMk/>
            <pc:sldMk cId="2273588302" sldId="257"/>
            <ac:picMk id="5" creationId="{31978C96-0AA1-3D50-A96E-C9E4F7B77A68}"/>
          </ac:picMkLst>
        </pc:picChg>
      </pc:sldChg>
      <pc:sldChg chg="modSp mod ord">
        <pc:chgData name="Samantha McCarthy-patmore" userId="531b863c-7866-4bc6-b13a-523b85fd6e2d" providerId="ADAL" clId="{244BAFC6-4441-423F-8EB8-BC36E8718031}" dt="2023-01-15T09:41:49.548" v="1672" actId="27636"/>
        <pc:sldMkLst>
          <pc:docMk/>
          <pc:sldMk cId="2866152808" sldId="258"/>
        </pc:sldMkLst>
        <pc:spChg chg="mod">
          <ac:chgData name="Samantha McCarthy-patmore" userId="531b863c-7866-4bc6-b13a-523b85fd6e2d" providerId="ADAL" clId="{244BAFC6-4441-423F-8EB8-BC36E8718031}" dt="2023-01-15T09:40:24.411" v="1641" actId="21"/>
          <ac:spMkLst>
            <pc:docMk/>
            <pc:sldMk cId="2866152808" sldId="258"/>
            <ac:spMk id="2" creationId="{E8D99E83-B590-F949-0121-F09EE31DC317}"/>
          </ac:spMkLst>
        </pc:spChg>
        <pc:spChg chg="mod">
          <ac:chgData name="Samantha McCarthy-patmore" userId="531b863c-7866-4bc6-b13a-523b85fd6e2d" providerId="ADAL" clId="{244BAFC6-4441-423F-8EB8-BC36E8718031}" dt="2023-01-15T09:41:49.548" v="1672" actId="27636"/>
          <ac:spMkLst>
            <pc:docMk/>
            <pc:sldMk cId="2866152808" sldId="258"/>
            <ac:spMk id="3" creationId="{C6F37465-9264-7953-73D4-AA512D350B2E}"/>
          </ac:spMkLst>
        </pc:spChg>
      </pc:sldChg>
      <pc:sldChg chg="addSp delSp modSp new mod ord setBg">
        <pc:chgData name="Samantha McCarthy-patmore" userId="531b863c-7866-4bc6-b13a-523b85fd6e2d" providerId="ADAL" clId="{244BAFC6-4441-423F-8EB8-BC36E8718031}" dt="2023-01-15T09:11:19.443" v="1027" actId="732"/>
        <pc:sldMkLst>
          <pc:docMk/>
          <pc:sldMk cId="2551327951" sldId="259"/>
        </pc:sldMkLst>
        <pc:spChg chg="del">
          <ac:chgData name="Samantha McCarthy-patmore" userId="531b863c-7866-4bc6-b13a-523b85fd6e2d" providerId="ADAL" clId="{244BAFC6-4441-423F-8EB8-BC36E8718031}" dt="2023-01-15T08:52:41.076" v="349" actId="26606"/>
          <ac:spMkLst>
            <pc:docMk/>
            <pc:sldMk cId="2551327951" sldId="259"/>
            <ac:spMk id="2" creationId="{B0D114E1-B11B-20D7-242F-9D1778C7F6D0}"/>
          </ac:spMkLst>
        </pc:spChg>
        <pc:spChg chg="del">
          <ac:chgData name="Samantha McCarthy-patmore" userId="531b863c-7866-4bc6-b13a-523b85fd6e2d" providerId="ADAL" clId="{244BAFC6-4441-423F-8EB8-BC36E8718031}" dt="2023-01-15T08:52:37.424" v="348" actId="22"/>
          <ac:spMkLst>
            <pc:docMk/>
            <pc:sldMk cId="2551327951" sldId="259"/>
            <ac:spMk id="3" creationId="{A63F2929-2B08-D5D9-0405-E0722B04D07E}"/>
          </ac:spMkLst>
        </pc:spChg>
        <pc:spChg chg="add">
          <ac:chgData name="Samantha McCarthy-patmore" userId="531b863c-7866-4bc6-b13a-523b85fd6e2d" providerId="ADAL" clId="{244BAFC6-4441-423F-8EB8-BC36E8718031}" dt="2023-01-15T08:52:41.076" v="349" actId="26606"/>
          <ac:spMkLst>
            <pc:docMk/>
            <pc:sldMk cId="2551327951" sldId="259"/>
            <ac:spMk id="10" creationId="{AB8C311F-7253-4AED-9701-7FC0708C41C7}"/>
          </ac:spMkLst>
        </pc:spChg>
        <pc:spChg chg="add">
          <ac:chgData name="Samantha McCarthy-patmore" userId="531b863c-7866-4bc6-b13a-523b85fd6e2d" providerId="ADAL" clId="{244BAFC6-4441-423F-8EB8-BC36E8718031}" dt="2023-01-15T08:52:41.076" v="349" actId="26606"/>
          <ac:spMkLst>
            <pc:docMk/>
            <pc:sldMk cId="2551327951" sldId="259"/>
            <ac:spMk id="12" creationId="{E2384209-CB15-4CDF-9D31-C44FD9A3F20D}"/>
          </ac:spMkLst>
        </pc:spChg>
        <pc:spChg chg="add">
          <ac:chgData name="Samantha McCarthy-patmore" userId="531b863c-7866-4bc6-b13a-523b85fd6e2d" providerId="ADAL" clId="{244BAFC6-4441-423F-8EB8-BC36E8718031}" dt="2023-01-15T08:52:41.076" v="349" actId="26606"/>
          <ac:spMkLst>
            <pc:docMk/>
            <pc:sldMk cId="2551327951" sldId="259"/>
            <ac:spMk id="14" creationId="{2633B3B5-CC90-43F0-8714-D31D1F3F0209}"/>
          </ac:spMkLst>
        </pc:spChg>
        <pc:spChg chg="add">
          <ac:chgData name="Samantha McCarthy-patmore" userId="531b863c-7866-4bc6-b13a-523b85fd6e2d" providerId="ADAL" clId="{244BAFC6-4441-423F-8EB8-BC36E8718031}" dt="2023-01-15T08:52:41.076" v="349" actId="26606"/>
          <ac:spMkLst>
            <pc:docMk/>
            <pc:sldMk cId="2551327951" sldId="259"/>
            <ac:spMk id="16" creationId="{A8D57A06-A426-446D-B02C-A2DC6B62E45E}"/>
          </ac:spMkLst>
        </pc:spChg>
        <pc:picChg chg="add mod ord modCrop">
          <ac:chgData name="Samantha McCarthy-patmore" userId="531b863c-7866-4bc6-b13a-523b85fd6e2d" providerId="ADAL" clId="{244BAFC6-4441-423F-8EB8-BC36E8718031}" dt="2023-01-15T09:11:19.443" v="1027" actId="732"/>
          <ac:picMkLst>
            <pc:docMk/>
            <pc:sldMk cId="2551327951" sldId="259"/>
            <ac:picMk id="5" creationId="{E48321D9-B97F-CAE3-A085-C11D61F1411B}"/>
          </ac:picMkLst>
        </pc:picChg>
      </pc:sldChg>
      <pc:sldChg chg="addSp delSp modSp new mod ord setBg">
        <pc:chgData name="Samantha McCarthy-patmore" userId="531b863c-7866-4bc6-b13a-523b85fd6e2d" providerId="ADAL" clId="{244BAFC6-4441-423F-8EB8-BC36E8718031}" dt="2023-01-15T08:58:34.387" v="384" actId="27614"/>
        <pc:sldMkLst>
          <pc:docMk/>
          <pc:sldMk cId="2693523884" sldId="260"/>
        </pc:sldMkLst>
        <pc:spChg chg="mod ord">
          <ac:chgData name="Samantha McCarthy-patmore" userId="531b863c-7866-4bc6-b13a-523b85fd6e2d" providerId="ADAL" clId="{244BAFC6-4441-423F-8EB8-BC36E8718031}" dt="2023-01-15T08:58:20.603" v="381" actId="26606"/>
          <ac:spMkLst>
            <pc:docMk/>
            <pc:sldMk cId="2693523884" sldId="260"/>
            <ac:spMk id="2" creationId="{8D77B111-8B41-535D-2E8B-453022A4BD6A}"/>
          </ac:spMkLst>
        </pc:spChg>
        <pc:spChg chg="del">
          <ac:chgData name="Samantha McCarthy-patmore" userId="531b863c-7866-4bc6-b13a-523b85fd6e2d" providerId="ADAL" clId="{244BAFC6-4441-423F-8EB8-BC36E8718031}" dt="2023-01-15T08:58:10.973" v="380" actId="22"/>
          <ac:spMkLst>
            <pc:docMk/>
            <pc:sldMk cId="2693523884" sldId="260"/>
            <ac:spMk id="3" creationId="{BFE9E2DA-77B6-FB12-0665-0FA50CBA4F8F}"/>
          </ac:spMkLst>
        </pc:spChg>
        <pc:spChg chg="add">
          <ac:chgData name="Samantha McCarthy-patmore" userId="531b863c-7866-4bc6-b13a-523b85fd6e2d" providerId="ADAL" clId="{244BAFC6-4441-423F-8EB8-BC36E8718031}" dt="2023-01-15T08:58:20.603" v="381" actId="26606"/>
          <ac:spMkLst>
            <pc:docMk/>
            <pc:sldMk cId="2693523884" sldId="260"/>
            <ac:spMk id="10" creationId="{37C89E4B-3C9F-44B9-8B86-D9E3D112D8EC}"/>
          </ac:spMkLst>
        </pc:spChg>
        <pc:picChg chg="add mod ord">
          <ac:chgData name="Samantha McCarthy-patmore" userId="531b863c-7866-4bc6-b13a-523b85fd6e2d" providerId="ADAL" clId="{244BAFC6-4441-423F-8EB8-BC36E8718031}" dt="2023-01-15T08:58:34.387" v="384" actId="27614"/>
          <ac:picMkLst>
            <pc:docMk/>
            <pc:sldMk cId="2693523884" sldId="260"/>
            <ac:picMk id="5" creationId="{E16E3893-C524-D8F7-C800-DF12E60816EE}"/>
          </ac:picMkLst>
        </pc:picChg>
        <pc:cxnChg chg="add">
          <ac:chgData name="Samantha McCarthy-patmore" userId="531b863c-7866-4bc6-b13a-523b85fd6e2d" providerId="ADAL" clId="{244BAFC6-4441-423F-8EB8-BC36E8718031}" dt="2023-01-15T08:58:20.603" v="381" actId="26606"/>
          <ac:cxnSpMkLst>
            <pc:docMk/>
            <pc:sldMk cId="2693523884" sldId="260"/>
            <ac:cxnSpMk id="12" creationId="{AA2EAA10-076F-46BD-8F0F-B9A2FB77A85C}"/>
          </ac:cxnSpMkLst>
        </pc:cxnChg>
        <pc:cxnChg chg="add">
          <ac:chgData name="Samantha McCarthy-patmore" userId="531b863c-7866-4bc6-b13a-523b85fd6e2d" providerId="ADAL" clId="{244BAFC6-4441-423F-8EB8-BC36E8718031}" dt="2023-01-15T08:58:20.603" v="381" actId="26606"/>
          <ac:cxnSpMkLst>
            <pc:docMk/>
            <pc:sldMk cId="2693523884" sldId="260"/>
            <ac:cxnSpMk id="14" creationId="{D891E407-403B-4764-86C9-33A56D3BCAA3}"/>
          </ac:cxnSpMkLst>
        </pc:cxnChg>
      </pc:sldChg>
      <pc:sldChg chg="addSp delSp modSp new mod ord setBg">
        <pc:chgData name="Samantha McCarthy-patmore" userId="531b863c-7866-4bc6-b13a-523b85fd6e2d" providerId="ADAL" clId="{244BAFC6-4441-423F-8EB8-BC36E8718031}" dt="2023-01-15T09:44:10.053" v="1680" actId="20577"/>
        <pc:sldMkLst>
          <pc:docMk/>
          <pc:sldMk cId="2577265498" sldId="261"/>
        </pc:sldMkLst>
        <pc:spChg chg="del mod">
          <ac:chgData name="Samantha McCarthy-patmore" userId="531b863c-7866-4bc6-b13a-523b85fd6e2d" providerId="ADAL" clId="{244BAFC6-4441-423F-8EB8-BC36E8718031}" dt="2023-01-15T09:05:23.137" v="760" actId="478"/>
          <ac:spMkLst>
            <pc:docMk/>
            <pc:sldMk cId="2577265498" sldId="261"/>
            <ac:spMk id="2" creationId="{687D9E25-F1BF-5F92-D9B6-84507A0E730A}"/>
          </ac:spMkLst>
        </pc:spChg>
        <pc:spChg chg="mod ord">
          <ac:chgData name="Samantha McCarthy-patmore" userId="531b863c-7866-4bc6-b13a-523b85fd6e2d" providerId="ADAL" clId="{244BAFC6-4441-423F-8EB8-BC36E8718031}" dt="2023-01-15T09:44:10.053" v="1680" actId="20577"/>
          <ac:spMkLst>
            <pc:docMk/>
            <pc:sldMk cId="2577265498" sldId="261"/>
            <ac:spMk id="3" creationId="{4BF272E6-F3B7-459F-A6B6-CEE0A2638601}"/>
          </ac:spMkLst>
        </pc:spChg>
        <pc:spChg chg="add mod">
          <ac:chgData name="Samantha McCarthy-patmore" userId="531b863c-7866-4bc6-b13a-523b85fd6e2d" providerId="ADAL" clId="{244BAFC6-4441-423F-8EB8-BC36E8718031}" dt="2023-01-15T09:32:04.680" v="1328" actId="1076"/>
          <ac:spMkLst>
            <pc:docMk/>
            <pc:sldMk cId="2577265498" sldId="261"/>
            <ac:spMk id="6" creationId="{1EDBBA4F-1F8D-E282-F21D-A41E66F291DB}"/>
          </ac:spMkLst>
        </pc:spChg>
        <pc:spChg chg="add del">
          <ac:chgData name="Samantha McCarthy-patmore" userId="531b863c-7866-4bc6-b13a-523b85fd6e2d" providerId="ADAL" clId="{244BAFC6-4441-423F-8EB8-BC36E8718031}" dt="2023-01-15T09:05:06.299" v="757" actId="26606"/>
          <ac:spMkLst>
            <pc:docMk/>
            <pc:sldMk cId="2577265498" sldId="261"/>
            <ac:spMk id="9" creationId="{D009D6D5-DAC2-4A8B-A17A-E206B9012D09}"/>
          </ac:spMkLst>
        </pc:spChg>
        <pc:spChg chg="add del">
          <ac:chgData name="Samantha McCarthy-patmore" userId="531b863c-7866-4bc6-b13a-523b85fd6e2d" providerId="ADAL" clId="{244BAFC6-4441-423F-8EB8-BC36E8718031}" dt="2023-01-15T09:05:39.571" v="761" actId="26606"/>
          <ac:spMkLst>
            <pc:docMk/>
            <pc:sldMk cId="2577265498" sldId="261"/>
            <ac:spMk id="14" creationId="{38468727-63BE-4191-B4A6-C30C82C0E986}"/>
          </ac:spMkLst>
        </pc:spChg>
        <pc:spChg chg="add del">
          <ac:chgData name="Samantha McCarthy-patmore" userId="531b863c-7866-4bc6-b13a-523b85fd6e2d" providerId="ADAL" clId="{244BAFC6-4441-423F-8EB8-BC36E8718031}" dt="2023-01-15T09:05:39.571" v="761" actId="26606"/>
          <ac:spMkLst>
            <pc:docMk/>
            <pc:sldMk cId="2577265498" sldId="261"/>
            <ac:spMk id="16" creationId="{9D355BB6-1BB8-4828-B246-CFB31742D7B8}"/>
          </ac:spMkLst>
        </pc:spChg>
        <pc:spChg chg="add del">
          <ac:chgData name="Samantha McCarthy-patmore" userId="531b863c-7866-4bc6-b13a-523b85fd6e2d" providerId="ADAL" clId="{244BAFC6-4441-423F-8EB8-BC36E8718031}" dt="2023-01-15T09:05:39.571" v="761" actId="26606"/>
          <ac:spMkLst>
            <pc:docMk/>
            <pc:sldMk cId="2577265498" sldId="261"/>
            <ac:spMk id="18" creationId="{CA52A9B9-B2B3-46F0-9D53-0EFF9905BF8F}"/>
          </ac:spMkLst>
        </pc:spChg>
        <pc:spChg chg="add">
          <ac:chgData name="Samantha McCarthy-patmore" userId="531b863c-7866-4bc6-b13a-523b85fd6e2d" providerId="ADAL" clId="{244BAFC6-4441-423F-8EB8-BC36E8718031}" dt="2023-01-15T09:05:39.571" v="761" actId="26606"/>
          <ac:spMkLst>
            <pc:docMk/>
            <pc:sldMk cId="2577265498" sldId="261"/>
            <ac:spMk id="23" creationId="{41AB65AE-A08D-4F43-8E53-5F1B8D842438}"/>
          </ac:spMkLst>
        </pc:spChg>
        <pc:picChg chg="add mod ord">
          <ac:chgData name="Samantha McCarthy-patmore" userId="531b863c-7866-4bc6-b13a-523b85fd6e2d" providerId="ADAL" clId="{244BAFC6-4441-423F-8EB8-BC36E8718031}" dt="2023-01-15T09:05:39.571" v="761" actId="26606"/>
          <ac:picMkLst>
            <pc:docMk/>
            <pc:sldMk cId="2577265498" sldId="261"/>
            <ac:picMk id="4" creationId="{39305CA4-A56B-FA36-2E15-7C41C6FEDA32}"/>
          </ac:picMkLst>
        </pc:picChg>
        <pc:picChg chg="add mod ord">
          <ac:chgData name="Samantha McCarthy-patmore" userId="531b863c-7866-4bc6-b13a-523b85fd6e2d" providerId="ADAL" clId="{244BAFC6-4441-423F-8EB8-BC36E8718031}" dt="2023-01-15T09:05:39.571" v="761" actId="26606"/>
          <ac:picMkLst>
            <pc:docMk/>
            <pc:sldMk cId="2577265498" sldId="261"/>
            <ac:picMk id="5" creationId="{2A36375F-B1CA-4F50-6554-CADF17797D8E}"/>
          </ac:picMkLst>
        </pc:picChg>
      </pc:sldChg>
      <pc:sldChg chg="addSp delSp modSp new mod setBg">
        <pc:chgData name="Samantha McCarthy-patmore" userId="531b863c-7866-4bc6-b13a-523b85fd6e2d" providerId="ADAL" clId="{244BAFC6-4441-423F-8EB8-BC36E8718031}" dt="2023-01-15T09:32:55.212" v="1336" actId="1076"/>
        <pc:sldMkLst>
          <pc:docMk/>
          <pc:sldMk cId="3478920713" sldId="262"/>
        </pc:sldMkLst>
        <pc:spChg chg="del">
          <ac:chgData name="Samantha McCarthy-patmore" userId="531b863c-7866-4bc6-b13a-523b85fd6e2d" providerId="ADAL" clId="{244BAFC6-4441-423F-8EB8-BC36E8718031}" dt="2023-01-15T09:08:11.930" v="845" actId="26606"/>
          <ac:spMkLst>
            <pc:docMk/>
            <pc:sldMk cId="3478920713" sldId="262"/>
            <ac:spMk id="2" creationId="{9C217D37-BA23-EB35-562A-221980C8C96E}"/>
          </ac:spMkLst>
        </pc:spChg>
        <pc:spChg chg="del">
          <ac:chgData name="Samantha McCarthy-patmore" userId="531b863c-7866-4bc6-b13a-523b85fd6e2d" providerId="ADAL" clId="{244BAFC6-4441-423F-8EB8-BC36E8718031}" dt="2023-01-15T09:08:05.649" v="844"/>
          <ac:spMkLst>
            <pc:docMk/>
            <pc:sldMk cId="3478920713" sldId="262"/>
            <ac:spMk id="3" creationId="{DAC93604-79EC-C989-5D5F-DD4BF5284C44}"/>
          </ac:spMkLst>
        </pc:spChg>
        <pc:spChg chg="add del mod">
          <ac:chgData name="Samantha McCarthy-patmore" userId="531b863c-7866-4bc6-b13a-523b85fd6e2d" providerId="ADAL" clId="{244BAFC6-4441-423F-8EB8-BC36E8718031}" dt="2023-01-15T09:10:05.909" v="1014"/>
          <ac:spMkLst>
            <pc:docMk/>
            <pc:sldMk cId="3478920713" sldId="262"/>
            <ac:spMk id="5" creationId="{0315B4EA-86D8-558F-8B2B-91916253078B}"/>
          </ac:spMkLst>
        </pc:spChg>
        <pc:spChg chg="add mod">
          <ac:chgData name="Samantha McCarthy-patmore" userId="531b863c-7866-4bc6-b13a-523b85fd6e2d" providerId="ADAL" clId="{244BAFC6-4441-423F-8EB8-BC36E8718031}" dt="2023-01-15T09:32:55.212" v="1336" actId="1076"/>
          <ac:spMkLst>
            <pc:docMk/>
            <pc:sldMk cId="3478920713" sldId="262"/>
            <ac:spMk id="6" creationId="{FA9F9882-7D21-A735-0610-965E473A23A5}"/>
          </ac:spMkLst>
        </pc:spChg>
        <pc:spChg chg="add">
          <ac:chgData name="Samantha McCarthy-patmore" userId="531b863c-7866-4bc6-b13a-523b85fd6e2d" providerId="ADAL" clId="{244BAFC6-4441-423F-8EB8-BC36E8718031}" dt="2023-01-15T09:08:11.930" v="845" actId="26606"/>
          <ac:spMkLst>
            <pc:docMk/>
            <pc:sldMk cId="3478920713" sldId="262"/>
            <ac:spMk id="9" creationId="{B670DBD5-770C-4383-9F54-5B86E86BD5BB}"/>
          </ac:spMkLst>
        </pc:spChg>
        <pc:picChg chg="add mod">
          <ac:chgData name="Samantha McCarthy-patmore" userId="531b863c-7866-4bc6-b13a-523b85fd6e2d" providerId="ADAL" clId="{244BAFC6-4441-423F-8EB8-BC36E8718031}" dt="2023-01-15T09:08:27.966" v="848" actId="1076"/>
          <ac:picMkLst>
            <pc:docMk/>
            <pc:sldMk cId="3478920713" sldId="262"/>
            <ac:picMk id="4" creationId="{2D6C9E3F-EBAA-A651-6B91-6B5D58BB9DA3}"/>
          </ac:picMkLst>
        </pc:picChg>
      </pc:sldChg>
      <pc:sldChg chg="addSp delSp modSp new mod ord setBg">
        <pc:chgData name="Samantha McCarthy-patmore" userId="531b863c-7866-4bc6-b13a-523b85fd6e2d" providerId="ADAL" clId="{244BAFC6-4441-423F-8EB8-BC36E8718031}" dt="2023-01-15T09:22:40.441" v="1071" actId="1076"/>
        <pc:sldMkLst>
          <pc:docMk/>
          <pc:sldMk cId="3836203485" sldId="263"/>
        </pc:sldMkLst>
        <pc:spChg chg="mod ord">
          <ac:chgData name="Samantha McCarthy-patmore" userId="531b863c-7866-4bc6-b13a-523b85fd6e2d" providerId="ADAL" clId="{244BAFC6-4441-423F-8EB8-BC36E8718031}" dt="2023-01-15T09:22:40.441" v="1071" actId="1076"/>
          <ac:spMkLst>
            <pc:docMk/>
            <pc:sldMk cId="3836203485" sldId="263"/>
            <ac:spMk id="2" creationId="{62A4A60B-3BFA-D642-96DF-3D45748DDCE7}"/>
          </ac:spMkLst>
        </pc:spChg>
        <pc:spChg chg="del mod">
          <ac:chgData name="Samantha McCarthy-patmore" userId="531b863c-7866-4bc6-b13a-523b85fd6e2d" providerId="ADAL" clId="{244BAFC6-4441-423F-8EB8-BC36E8718031}" dt="2023-01-15T09:21:54.751" v="1064"/>
          <ac:spMkLst>
            <pc:docMk/>
            <pc:sldMk cId="3836203485" sldId="263"/>
            <ac:spMk id="3" creationId="{3D984570-9CEC-988E-E8FD-3CDE633EDF6A}"/>
          </ac:spMkLst>
        </pc:spChg>
        <pc:spChg chg="add mod">
          <ac:chgData name="Samantha McCarthy-patmore" userId="531b863c-7866-4bc6-b13a-523b85fd6e2d" providerId="ADAL" clId="{244BAFC6-4441-423F-8EB8-BC36E8718031}" dt="2023-01-15T09:22:14.008" v="1068" actId="20577"/>
          <ac:spMkLst>
            <pc:docMk/>
            <pc:sldMk cId="3836203485" sldId="263"/>
            <ac:spMk id="8" creationId="{E6C19F5F-1AD6-EF9C-1E25-25001B06C410}"/>
          </ac:spMkLst>
        </pc:spChg>
        <pc:spChg chg="add del">
          <ac:chgData name="Samantha McCarthy-patmore" userId="531b863c-7866-4bc6-b13a-523b85fd6e2d" providerId="ADAL" clId="{244BAFC6-4441-423F-8EB8-BC36E8718031}" dt="2023-01-15T09:22:08.336" v="1066" actId="26606"/>
          <ac:spMkLst>
            <pc:docMk/>
            <pc:sldMk cId="3836203485" sldId="263"/>
            <ac:spMk id="9" creationId="{37C89E4B-3C9F-44B9-8B86-D9E3D112D8EC}"/>
          </ac:spMkLst>
        </pc:spChg>
        <pc:spChg chg="add del">
          <ac:chgData name="Samantha McCarthy-patmore" userId="531b863c-7866-4bc6-b13a-523b85fd6e2d" providerId="ADAL" clId="{244BAFC6-4441-423F-8EB8-BC36E8718031}" dt="2023-01-15T09:22:21.694" v="1069" actId="26606"/>
          <ac:spMkLst>
            <pc:docMk/>
            <pc:sldMk cId="3836203485" sldId="263"/>
            <ac:spMk id="15" creationId="{3F0BE7ED-7814-4273-B18A-F26CC0380380}"/>
          </ac:spMkLst>
        </pc:spChg>
        <pc:spChg chg="add del">
          <ac:chgData name="Samantha McCarthy-patmore" userId="531b863c-7866-4bc6-b13a-523b85fd6e2d" providerId="ADAL" clId="{244BAFC6-4441-423F-8EB8-BC36E8718031}" dt="2023-01-15T09:22:21.694" v="1069" actId="26606"/>
          <ac:spMkLst>
            <pc:docMk/>
            <pc:sldMk cId="3836203485" sldId="263"/>
            <ac:spMk id="16" creationId="{3AFE8227-C443-417B-BA91-520EB1EF4559}"/>
          </ac:spMkLst>
        </pc:spChg>
        <pc:spChg chg="add del">
          <ac:chgData name="Samantha McCarthy-patmore" userId="531b863c-7866-4bc6-b13a-523b85fd6e2d" providerId="ADAL" clId="{244BAFC6-4441-423F-8EB8-BC36E8718031}" dt="2023-01-15T09:22:21.694" v="1069" actId="26606"/>
          <ac:spMkLst>
            <pc:docMk/>
            <pc:sldMk cId="3836203485" sldId="263"/>
            <ac:spMk id="17" creationId="{907741FC-B544-4A6E-B831-6789D042333D}"/>
          </ac:spMkLst>
        </pc:spChg>
        <pc:spChg chg="add">
          <ac:chgData name="Samantha McCarthy-patmore" userId="531b863c-7866-4bc6-b13a-523b85fd6e2d" providerId="ADAL" clId="{244BAFC6-4441-423F-8EB8-BC36E8718031}" dt="2023-01-15T09:22:21.694" v="1069" actId="26606"/>
          <ac:spMkLst>
            <pc:docMk/>
            <pc:sldMk cId="3836203485" sldId="263"/>
            <ac:spMk id="22" creationId="{3AFE8227-C443-417B-BA91-520EB1EF4559}"/>
          </ac:spMkLst>
        </pc:spChg>
        <pc:spChg chg="add">
          <ac:chgData name="Samantha McCarthy-patmore" userId="531b863c-7866-4bc6-b13a-523b85fd6e2d" providerId="ADAL" clId="{244BAFC6-4441-423F-8EB8-BC36E8718031}" dt="2023-01-15T09:22:21.694" v="1069" actId="26606"/>
          <ac:spMkLst>
            <pc:docMk/>
            <pc:sldMk cId="3836203485" sldId="263"/>
            <ac:spMk id="24" creationId="{907741FC-B544-4A6E-B831-6789D042333D}"/>
          </ac:spMkLst>
        </pc:spChg>
        <pc:spChg chg="add">
          <ac:chgData name="Samantha McCarthy-patmore" userId="531b863c-7866-4bc6-b13a-523b85fd6e2d" providerId="ADAL" clId="{244BAFC6-4441-423F-8EB8-BC36E8718031}" dt="2023-01-15T09:22:21.694" v="1069" actId="26606"/>
          <ac:spMkLst>
            <pc:docMk/>
            <pc:sldMk cId="3836203485" sldId="263"/>
            <ac:spMk id="26" creationId="{3F0BE7ED-7814-4273-B18A-F26CC0380380}"/>
          </ac:spMkLst>
        </pc:spChg>
        <pc:picChg chg="add mod">
          <ac:chgData name="Samantha McCarthy-patmore" userId="531b863c-7866-4bc6-b13a-523b85fd6e2d" providerId="ADAL" clId="{244BAFC6-4441-423F-8EB8-BC36E8718031}" dt="2023-01-15T09:22:08.352" v="1067" actId="26606"/>
          <ac:picMkLst>
            <pc:docMk/>
            <pc:sldMk cId="3836203485" sldId="263"/>
            <ac:picMk id="4" creationId="{90F58EB4-0556-8D8B-E1D3-4B50581573A0}"/>
          </ac:picMkLst>
        </pc:picChg>
        <pc:cxnChg chg="add del">
          <ac:chgData name="Samantha McCarthy-patmore" userId="531b863c-7866-4bc6-b13a-523b85fd6e2d" providerId="ADAL" clId="{244BAFC6-4441-423F-8EB8-BC36E8718031}" dt="2023-01-15T09:22:08.336" v="1066" actId="26606"/>
          <ac:cxnSpMkLst>
            <pc:docMk/>
            <pc:sldMk cId="3836203485" sldId="263"/>
            <ac:cxnSpMk id="11" creationId="{AA2EAA10-076F-46BD-8F0F-B9A2FB77A85C}"/>
          </ac:cxnSpMkLst>
        </pc:cxnChg>
        <pc:cxnChg chg="add del">
          <ac:chgData name="Samantha McCarthy-patmore" userId="531b863c-7866-4bc6-b13a-523b85fd6e2d" providerId="ADAL" clId="{244BAFC6-4441-423F-8EB8-BC36E8718031}" dt="2023-01-15T09:22:08.336" v="1066" actId="26606"/>
          <ac:cxnSpMkLst>
            <pc:docMk/>
            <pc:sldMk cId="3836203485" sldId="263"/>
            <ac:cxnSpMk id="13" creationId="{D891E407-403B-4764-86C9-33A56D3BCAA3}"/>
          </ac:cxnSpMkLst>
        </pc:cxnChg>
      </pc:sldChg>
      <pc:sldChg chg="addSp delSp modSp new mod ord setBg">
        <pc:chgData name="Samantha McCarthy-patmore" userId="531b863c-7866-4bc6-b13a-523b85fd6e2d" providerId="ADAL" clId="{244BAFC6-4441-423F-8EB8-BC36E8718031}" dt="2023-01-15T09:24:52.050" v="1136" actId="14100"/>
        <pc:sldMkLst>
          <pc:docMk/>
          <pc:sldMk cId="2402285578" sldId="264"/>
        </pc:sldMkLst>
        <pc:spChg chg="add del">
          <ac:chgData name="Samantha McCarthy-patmore" userId="531b863c-7866-4bc6-b13a-523b85fd6e2d" providerId="ADAL" clId="{244BAFC6-4441-423F-8EB8-BC36E8718031}" dt="2023-01-15T09:23:31.028" v="1078" actId="26606"/>
          <ac:spMkLst>
            <pc:docMk/>
            <pc:sldMk cId="2402285578" sldId="264"/>
            <ac:spMk id="2" creationId="{0483E246-3C44-3068-16D8-086E28C0B854}"/>
          </ac:spMkLst>
        </pc:spChg>
        <pc:spChg chg="del">
          <ac:chgData name="Samantha McCarthy-patmore" userId="531b863c-7866-4bc6-b13a-523b85fd6e2d" providerId="ADAL" clId="{244BAFC6-4441-423F-8EB8-BC36E8718031}" dt="2023-01-15T09:23:23.476" v="1075"/>
          <ac:spMkLst>
            <pc:docMk/>
            <pc:sldMk cId="2402285578" sldId="264"/>
            <ac:spMk id="3" creationId="{E11DECB9-9003-093A-485C-C9E8FC66DF71}"/>
          </ac:spMkLst>
        </pc:spChg>
        <pc:spChg chg="add mod">
          <ac:chgData name="Samantha McCarthy-patmore" userId="531b863c-7866-4bc6-b13a-523b85fd6e2d" providerId="ADAL" clId="{244BAFC6-4441-423F-8EB8-BC36E8718031}" dt="2023-01-15T09:24:28.460" v="1082" actId="20577"/>
          <ac:spMkLst>
            <pc:docMk/>
            <pc:sldMk cId="2402285578" sldId="264"/>
            <ac:spMk id="8" creationId="{F98B8A01-C76F-4208-29E0-566A2D519D44}"/>
          </ac:spMkLst>
        </pc:spChg>
        <pc:spChg chg="add del">
          <ac:chgData name="Samantha McCarthy-patmore" userId="531b863c-7866-4bc6-b13a-523b85fd6e2d" providerId="ADAL" clId="{244BAFC6-4441-423F-8EB8-BC36E8718031}" dt="2023-01-15T09:23:31.028" v="1077" actId="26606"/>
          <ac:spMkLst>
            <pc:docMk/>
            <pc:sldMk cId="2402285578" sldId="264"/>
            <ac:spMk id="9" creationId="{22F15A2D-2324-487D-A02A-BF46C5C580EB}"/>
          </ac:spMkLst>
        </pc:spChg>
        <pc:spChg chg="add del">
          <ac:chgData name="Samantha McCarthy-patmore" userId="531b863c-7866-4bc6-b13a-523b85fd6e2d" providerId="ADAL" clId="{244BAFC6-4441-423F-8EB8-BC36E8718031}" dt="2023-01-15T09:23:31.028" v="1077" actId="26606"/>
          <ac:spMkLst>
            <pc:docMk/>
            <pc:sldMk cId="2402285578" sldId="264"/>
            <ac:spMk id="11" creationId="{17A7F34E-D418-47E2-9F86-2C45BBC31210}"/>
          </ac:spMkLst>
        </pc:spChg>
        <pc:spChg chg="add del">
          <ac:chgData name="Samantha McCarthy-patmore" userId="531b863c-7866-4bc6-b13a-523b85fd6e2d" providerId="ADAL" clId="{244BAFC6-4441-423F-8EB8-BC36E8718031}" dt="2023-01-15T09:23:31.028" v="1077" actId="26606"/>
          <ac:spMkLst>
            <pc:docMk/>
            <pc:sldMk cId="2402285578" sldId="264"/>
            <ac:spMk id="13" creationId="{2AEAFA59-923A-4F54-8B49-44C970BCC323}"/>
          </ac:spMkLst>
        </pc:spChg>
        <pc:spChg chg="add">
          <ac:chgData name="Samantha McCarthy-patmore" userId="531b863c-7866-4bc6-b13a-523b85fd6e2d" providerId="ADAL" clId="{244BAFC6-4441-423F-8EB8-BC36E8718031}" dt="2023-01-15T09:23:31.028" v="1078" actId="26606"/>
          <ac:spMkLst>
            <pc:docMk/>
            <pc:sldMk cId="2402285578" sldId="264"/>
            <ac:spMk id="15" creationId="{C0BDBCD2-E081-43AB-9119-C55465E59757}"/>
          </ac:spMkLst>
        </pc:spChg>
        <pc:spChg chg="add">
          <ac:chgData name="Samantha McCarthy-patmore" userId="531b863c-7866-4bc6-b13a-523b85fd6e2d" providerId="ADAL" clId="{244BAFC6-4441-423F-8EB8-BC36E8718031}" dt="2023-01-15T09:23:31.028" v="1078" actId="26606"/>
          <ac:spMkLst>
            <pc:docMk/>
            <pc:sldMk cId="2402285578" sldId="264"/>
            <ac:spMk id="16" creationId="{0288C6B4-AFC3-407F-A595-EFFD38D4CCAF}"/>
          </ac:spMkLst>
        </pc:spChg>
        <pc:spChg chg="add">
          <ac:chgData name="Samantha McCarthy-patmore" userId="531b863c-7866-4bc6-b13a-523b85fd6e2d" providerId="ADAL" clId="{244BAFC6-4441-423F-8EB8-BC36E8718031}" dt="2023-01-15T09:23:31.028" v="1078" actId="26606"/>
          <ac:spMkLst>
            <pc:docMk/>
            <pc:sldMk cId="2402285578" sldId="264"/>
            <ac:spMk id="17" creationId="{98E79BE4-34FE-485A-98A5-92CE8F7C4743}"/>
          </ac:spMkLst>
        </pc:spChg>
        <pc:spChg chg="add">
          <ac:chgData name="Samantha McCarthy-patmore" userId="531b863c-7866-4bc6-b13a-523b85fd6e2d" providerId="ADAL" clId="{244BAFC6-4441-423F-8EB8-BC36E8718031}" dt="2023-01-15T09:23:31.028" v="1078" actId="26606"/>
          <ac:spMkLst>
            <pc:docMk/>
            <pc:sldMk cId="2402285578" sldId="264"/>
            <ac:spMk id="18" creationId="{CF236821-17FE-429B-8D2C-08E13A64EA40}"/>
          </ac:spMkLst>
        </pc:spChg>
        <pc:spChg chg="add">
          <ac:chgData name="Samantha McCarthy-patmore" userId="531b863c-7866-4bc6-b13a-523b85fd6e2d" providerId="ADAL" clId="{244BAFC6-4441-423F-8EB8-BC36E8718031}" dt="2023-01-15T09:23:31.028" v="1078" actId="26606"/>
          <ac:spMkLst>
            <pc:docMk/>
            <pc:sldMk cId="2402285578" sldId="264"/>
            <ac:spMk id="19" creationId="{7A5F0580-5EE9-419F-96EE-B6529EF6E7D0}"/>
          </ac:spMkLst>
        </pc:spChg>
        <pc:spChg chg="add mod">
          <ac:chgData name="Samantha McCarthy-patmore" userId="531b863c-7866-4bc6-b13a-523b85fd6e2d" providerId="ADAL" clId="{244BAFC6-4441-423F-8EB8-BC36E8718031}" dt="2023-01-15T09:24:52.050" v="1136" actId="14100"/>
          <ac:spMkLst>
            <pc:docMk/>
            <pc:sldMk cId="2402285578" sldId="264"/>
            <ac:spMk id="20" creationId="{0483E246-3C44-3068-16D8-086E28C0B854}"/>
          </ac:spMkLst>
        </pc:spChg>
        <pc:picChg chg="add mod">
          <ac:chgData name="Samantha McCarthy-patmore" userId="531b863c-7866-4bc6-b13a-523b85fd6e2d" providerId="ADAL" clId="{244BAFC6-4441-423F-8EB8-BC36E8718031}" dt="2023-01-15T09:24:25.738" v="1080" actId="27614"/>
          <ac:picMkLst>
            <pc:docMk/>
            <pc:sldMk cId="2402285578" sldId="264"/>
            <ac:picMk id="4" creationId="{5A0FF418-86D0-54F2-5257-21DCBAE166CD}"/>
          </ac:picMkLst>
        </pc:picChg>
      </pc:sldChg>
      <pc:sldChg chg="addSp delSp modSp new mod setBg addAnim setClrOvrMap">
        <pc:chgData name="Samantha McCarthy-patmore" userId="531b863c-7866-4bc6-b13a-523b85fd6e2d" providerId="ADAL" clId="{244BAFC6-4441-423F-8EB8-BC36E8718031}" dt="2023-01-15T09:27:29.271" v="1209"/>
        <pc:sldMkLst>
          <pc:docMk/>
          <pc:sldMk cId="2700128685" sldId="265"/>
        </pc:sldMkLst>
        <pc:spChg chg="add del mod">
          <ac:chgData name="Samantha McCarthy-patmore" userId="531b863c-7866-4bc6-b13a-523b85fd6e2d" providerId="ADAL" clId="{244BAFC6-4441-423F-8EB8-BC36E8718031}" dt="2023-01-15T09:27:29.271" v="1208" actId="26606"/>
          <ac:spMkLst>
            <pc:docMk/>
            <pc:sldMk cId="2700128685" sldId="265"/>
            <ac:spMk id="2" creationId="{616E42D4-35CA-AE6F-8B3F-091ED9F44E86}"/>
          </ac:spMkLst>
        </pc:spChg>
        <pc:spChg chg="del">
          <ac:chgData name="Samantha McCarthy-patmore" userId="531b863c-7866-4bc6-b13a-523b85fd6e2d" providerId="ADAL" clId="{244BAFC6-4441-423F-8EB8-BC36E8718031}" dt="2023-01-15T09:25:42.090" v="1138"/>
          <ac:spMkLst>
            <pc:docMk/>
            <pc:sldMk cId="2700128685" sldId="265"/>
            <ac:spMk id="3" creationId="{38BED91A-3EEF-CD78-2CA6-44C96194DA7F}"/>
          </ac:spMkLst>
        </pc:spChg>
        <pc:spChg chg="add del">
          <ac:chgData name="Samantha McCarthy-patmore" userId="531b863c-7866-4bc6-b13a-523b85fd6e2d" providerId="ADAL" clId="{244BAFC6-4441-423F-8EB8-BC36E8718031}" dt="2023-01-15T09:27:29.271" v="1208" actId="26606"/>
          <ac:spMkLst>
            <pc:docMk/>
            <pc:sldMk cId="2700128685" sldId="265"/>
            <ac:spMk id="6" creationId="{F13C74B1-5B17-4795-BED0-7140497B445A}"/>
          </ac:spMkLst>
        </pc:spChg>
        <pc:spChg chg="add del">
          <ac:chgData name="Samantha McCarthy-patmore" userId="531b863c-7866-4bc6-b13a-523b85fd6e2d" providerId="ADAL" clId="{244BAFC6-4441-423F-8EB8-BC36E8718031}" dt="2023-01-15T09:27:29.271" v="1208" actId="26606"/>
          <ac:spMkLst>
            <pc:docMk/>
            <pc:sldMk cId="2700128685" sldId="265"/>
            <ac:spMk id="7" creationId="{D4974D33-8DC5-464E-8C6D-BE58F0669C17}"/>
          </ac:spMkLst>
        </pc:spChg>
        <pc:spChg chg="add del mod">
          <ac:chgData name="Samantha McCarthy-patmore" userId="531b863c-7866-4bc6-b13a-523b85fd6e2d" providerId="ADAL" clId="{244BAFC6-4441-423F-8EB8-BC36E8718031}" dt="2023-01-15T09:27:01.938" v="1181" actId="26606"/>
          <ac:spMkLst>
            <pc:docMk/>
            <pc:sldMk cId="2700128685" sldId="265"/>
            <ac:spMk id="8" creationId="{B092785E-0979-210A-602E-F0873D2F1A69}"/>
          </ac:spMkLst>
        </pc:spChg>
        <pc:spChg chg="add del">
          <ac:chgData name="Samantha McCarthy-patmore" userId="531b863c-7866-4bc6-b13a-523b85fd6e2d" providerId="ADAL" clId="{244BAFC6-4441-423F-8EB8-BC36E8718031}" dt="2023-01-15T09:27:24.698" v="1207" actId="478"/>
          <ac:spMkLst>
            <pc:docMk/>
            <pc:sldMk cId="2700128685" sldId="265"/>
            <ac:spMk id="9" creationId="{F00462B7-CFE0-9B89-ACBE-EEF0DECEC5B3}"/>
          </ac:spMkLst>
        </pc:spChg>
        <pc:spChg chg="add del">
          <ac:chgData name="Samantha McCarthy-patmore" userId="531b863c-7866-4bc6-b13a-523b85fd6e2d" providerId="ADAL" clId="{244BAFC6-4441-423F-8EB8-BC36E8718031}" dt="2023-01-15T09:27:01.938" v="1181" actId="26606"/>
          <ac:spMkLst>
            <pc:docMk/>
            <pc:sldMk cId="2700128685" sldId="265"/>
            <ac:spMk id="11" creationId="{3AFE8227-C443-417B-BA91-520EB1EF4559}"/>
          </ac:spMkLst>
        </pc:spChg>
        <pc:spChg chg="add">
          <ac:chgData name="Samantha McCarthy-patmore" userId="531b863c-7866-4bc6-b13a-523b85fd6e2d" providerId="ADAL" clId="{244BAFC6-4441-423F-8EB8-BC36E8718031}" dt="2023-01-15T09:27:29.271" v="1208" actId="26606"/>
          <ac:spMkLst>
            <pc:docMk/>
            <pc:sldMk cId="2700128685" sldId="265"/>
            <ac:spMk id="12" creationId="{E49CC64F-7275-4E33-961B-0C5CDC439875}"/>
          </ac:spMkLst>
        </pc:spChg>
        <pc:spChg chg="add del">
          <ac:chgData name="Samantha McCarthy-patmore" userId="531b863c-7866-4bc6-b13a-523b85fd6e2d" providerId="ADAL" clId="{244BAFC6-4441-423F-8EB8-BC36E8718031}" dt="2023-01-15T09:27:01.938" v="1181" actId="26606"/>
          <ac:spMkLst>
            <pc:docMk/>
            <pc:sldMk cId="2700128685" sldId="265"/>
            <ac:spMk id="13" creationId="{907741FC-B544-4A6E-B831-6789D042333D}"/>
          </ac:spMkLst>
        </pc:spChg>
        <pc:spChg chg="add del">
          <ac:chgData name="Samantha McCarthy-patmore" userId="531b863c-7866-4bc6-b13a-523b85fd6e2d" providerId="ADAL" clId="{244BAFC6-4441-423F-8EB8-BC36E8718031}" dt="2023-01-15T09:27:01.938" v="1181" actId="26606"/>
          <ac:spMkLst>
            <pc:docMk/>
            <pc:sldMk cId="2700128685" sldId="265"/>
            <ac:spMk id="15" creationId="{3F0BE7ED-7814-4273-B18A-F26CC0380380}"/>
          </ac:spMkLst>
        </pc:spChg>
        <pc:spChg chg="add del">
          <ac:chgData name="Samantha McCarthy-patmore" userId="531b863c-7866-4bc6-b13a-523b85fd6e2d" providerId="ADAL" clId="{244BAFC6-4441-423F-8EB8-BC36E8718031}" dt="2023-01-15T09:26:48.616" v="1172" actId="26606"/>
          <ac:spMkLst>
            <pc:docMk/>
            <pc:sldMk cId="2700128685" sldId="265"/>
            <ac:spMk id="20" creationId="{F13C74B1-5B17-4795-BED0-7140497B445A}"/>
          </ac:spMkLst>
        </pc:spChg>
        <pc:spChg chg="add del">
          <ac:chgData name="Samantha McCarthy-patmore" userId="531b863c-7866-4bc6-b13a-523b85fd6e2d" providerId="ADAL" clId="{244BAFC6-4441-423F-8EB8-BC36E8718031}" dt="2023-01-15T09:26:48.616" v="1172" actId="26606"/>
          <ac:spMkLst>
            <pc:docMk/>
            <pc:sldMk cId="2700128685" sldId="265"/>
            <ac:spMk id="22" creationId="{D4974D33-8DC5-464E-8C6D-BE58F0669C17}"/>
          </ac:spMkLst>
        </pc:spChg>
        <pc:spChg chg="add del">
          <ac:chgData name="Samantha McCarthy-patmore" userId="531b863c-7866-4bc6-b13a-523b85fd6e2d" providerId="ADAL" clId="{244BAFC6-4441-423F-8EB8-BC36E8718031}" dt="2023-01-15T09:26:56.334" v="1174" actId="26606"/>
          <ac:spMkLst>
            <pc:docMk/>
            <pc:sldMk cId="2700128685" sldId="265"/>
            <ac:spMk id="24" creationId="{5FDF4720-5445-47BE-89FE-E40D1AE6F619}"/>
          </ac:spMkLst>
        </pc:spChg>
        <pc:spChg chg="add del">
          <ac:chgData name="Samantha McCarthy-patmore" userId="531b863c-7866-4bc6-b13a-523b85fd6e2d" providerId="ADAL" clId="{244BAFC6-4441-423F-8EB8-BC36E8718031}" dt="2023-01-15T09:26:56.334" v="1174" actId="26606"/>
          <ac:spMkLst>
            <pc:docMk/>
            <pc:sldMk cId="2700128685" sldId="265"/>
            <ac:spMk id="25" creationId="{AC8710B4-A815-4082-9E4F-F13A0007090C}"/>
          </ac:spMkLst>
        </pc:spChg>
        <pc:picChg chg="add mod ord">
          <ac:chgData name="Samantha McCarthy-patmore" userId="531b863c-7866-4bc6-b13a-523b85fd6e2d" providerId="ADAL" clId="{244BAFC6-4441-423F-8EB8-BC36E8718031}" dt="2023-01-15T09:27:29.271" v="1208" actId="26606"/>
          <ac:picMkLst>
            <pc:docMk/>
            <pc:sldMk cId="2700128685" sldId="265"/>
            <ac:picMk id="4" creationId="{AA1C6524-56F5-DA6D-18DB-C6E0E514E224}"/>
          </ac:picMkLst>
        </pc:picChg>
      </pc:sldChg>
      <pc:sldChg chg="addSp delSp modSp new mod setBg">
        <pc:chgData name="Samantha McCarthy-patmore" userId="531b863c-7866-4bc6-b13a-523b85fd6e2d" providerId="ADAL" clId="{244BAFC6-4441-423F-8EB8-BC36E8718031}" dt="2023-01-15T09:28:29.779" v="1212" actId="26606"/>
        <pc:sldMkLst>
          <pc:docMk/>
          <pc:sldMk cId="3122390605" sldId="266"/>
        </pc:sldMkLst>
        <pc:spChg chg="del">
          <ac:chgData name="Samantha McCarthy-patmore" userId="531b863c-7866-4bc6-b13a-523b85fd6e2d" providerId="ADAL" clId="{244BAFC6-4441-423F-8EB8-BC36E8718031}" dt="2023-01-15T09:28:29.779" v="1212" actId="26606"/>
          <ac:spMkLst>
            <pc:docMk/>
            <pc:sldMk cId="3122390605" sldId="266"/>
            <ac:spMk id="2" creationId="{B880D792-146E-CA5A-4A50-71432DA45A99}"/>
          </ac:spMkLst>
        </pc:spChg>
        <pc:spChg chg="del">
          <ac:chgData name="Samantha McCarthy-patmore" userId="531b863c-7866-4bc6-b13a-523b85fd6e2d" providerId="ADAL" clId="{244BAFC6-4441-423F-8EB8-BC36E8718031}" dt="2023-01-15T09:28:26.096" v="1211"/>
          <ac:spMkLst>
            <pc:docMk/>
            <pc:sldMk cId="3122390605" sldId="266"/>
            <ac:spMk id="3" creationId="{A80F79A2-D740-05D6-ABF9-290A294685CB}"/>
          </ac:spMkLst>
        </pc:spChg>
        <pc:spChg chg="add">
          <ac:chgData name="Samantha McCarthy-patmore" userId="531b863c-7866-4bc6-b13a-523b85fd6e2d" providerId="ADAL" clId="{244BAFC6-4441-423F-8EB8-BC36E8718031}" dt="2023-01-15T09:28:29.779" v="1212" actId="26606"/>
          <ac:spMkLst>
            <pc:docMk/>
            <pc:sldMk cId="3122390605" sldId="266"/>
            <ac:spMk id="9" creationId="{42A4FC2C-047E-45A5-965D-8E1E3BF09BC6}"/>
          </ac:spMkLst>
        </pc:spChg>
        <pc:picChg chg="add mod">
          <ac:chgData name="Samantha McCarthy-patmore" userId="531b863c-7866-4bc6-b13a-523b85fd6e2d" providerId="ADAL" clId="{244BAFC6-4441-423F-8EB8-BC36E8718031}" dt="2023-01-15T09:28:29.779" v="1212" actId="26606"/>
          <ac:picMkLst>
            <pc:docMk/>
            <pc:sldMk cId="3122390605" sldId="266"/>
            <ac:picMk id="4" creationId="{C544608C-CA70-5023-B49F-7F075D53CA53}"/>
          </ac:picMkLst>
        </pc:picChg>
      </pc:sldChg>
      <pc:sldChg chg="addSp delSp modSp new mod ord setBg">
        <pc:chgData name="Samantha McCarthy-patmore" userId="531b863c-7866-4bc6-b13a-523b85fd6e2d" providerId="ADAL" clId="{244BAFC6-4441-423F-8EB8-BC36E8718031}" dt="2023-01-15T09:30:36.007" v="1286"/>
        <pc:sldMkLst>
          <pc:docMk/>
          <pc:sldMk cId="798414262" sldId="267"/>
        </pc:sldMkLst>
        <pc:spChg chg="del">
          <ac:chgData name="Samantha McCarthy-patmore" userId="531b863c-7866-4bc6-b13a-523b85fd6e2d" providerId="ADAL" clId="{244BAFC6-4441-423F-8EB8-BC36E8718031}" dt="2023-01-15T09:29:14.241" v="1215" actId="26606"/>
          <ac:spMkLst>
            <pc:docMk/>
            <pc:sldMk cId="798414262" sldId="267"/>
            <ac:spMk id="2" creationId="{28E8B513-BCB8-B27F-C97B-87B81C5F2F34}"/>
          </ac:spMkLst>
        </pc:spChg>
        <pc:spChg chg="del">
          <ac:chgData name="Samantha McCarthy-patmore" userId="531b863c-7866-4bc6-b13a-523b85fd6e2d" providerId="ADAL" clId="{244BAFC6-4441-423F-8EB8-BC36E8718031}" dt="2023-01-15T09:29:08.063" v="1214"/>
          <ac:spMkLst>
            <pc:docMk/>
            <pc:sldMk cId="798414262" sldId="267"/>
            <ac:spMk id="3" creationId="{448A48EE-84E9-1CE9-EE46-F94C6F03C79A}"/>
          </ac:spMkLst>
        </pc:spChg>
        <pc:spChg chg="add del">
          <ac:chgData name="Samantha McCarthy-patmore" userId="531b863c-7866-4bc6-b13a-523b85fd6e2d" providerId="ADAL" clId="{244BAFC6-4441-423F-8EB8-BC36E8718031}" dt="2023-01-15T09:29:25.987" v="1216" actId="26606"/>
          <ac:spMkLst>
            <pc:docMk/>
            <pc:sldMk cId="798414262" sldId="267"/>
            <ac:spMk id="9" creationId="{42A4FC2C-047E-45A5-965D-8E1E3BF09BC6}"/>
          </ac:spMkLst>
        </pc:spChg>
        <pc:spChg chg="add mod">
          <ac:chgData name="Samantha McCarthy-patmore" userId="531b863c-7866-4bc6-b13a-523b85fd6e2d" providerId="ADAL" clId="{244BAFC6-4441-423F-8EB8-BC36E8718031}" dt="2023-01-15T09:30:28.344" v="1284" actId="207"/>
          <ac:spMkLst>
            <pc:docMk/>
            <pc:sldMk cId="798414262" sldId="267"/>
            <ac:spMk id="13" creationId="{E9617FAE-1FDD-C86D-C685-37CE86A754CC}"/>
          </ac:spMkLst>
        </pc:spChg>
        <pc:spChg chg="add">
          <ac:chgData name="Samantha McCarthy-patmore" userId="531b863c-7866-4bc6-b13a-523b85fd6e2d" providerId="ADAL" clId="{244BAFC6-4441-423F-8EB8-BC36E8718031}" dt="2023-01-15T09:29:25.987" v="1216" actId="26606"/>
          <ac:spMkLst>
            <pc:docMk/>
            <pc:sldMk cId="798414262" sldId="267"/>
            <ac:spMk id="16" creationId="{04812C46-200A-4DEB-A05E-3ED6C68C2387}"/>
          </ac:spMkLst>
        </pc:spChg>
        <pc:picChg chg="add mod">
          <ac:chgData name="Samantha McCarthy-patmore" userId="531b863c-7866-4bc6-b13a-523b85fd6e2d" providerId="ADAL" clId="{244BAFC6-4441-423F-8EB8-BC36E8718031}" dt="2023-01-15T09:29:25.987" v="1216" actId="26606"/>
          <ac:picMkLst>
            <pc:docMk/>
            <pc:sldMk cId="798414262" sldId="267"/>
            <ac:picMk id="4" creationId="{C7C4642F-F8AF-4E1B-1821-92F7CC30F090}"/>
          </ac:picMkLst>
        </pc:picChg>
      </pc:sldChg>
      <pc:sldChg chg="addSp delSp modSp new mod setBg">
        <pc:chgData name="Samantha McCarthy-patmore" userId="531b863c-7866-4bc6-b13a-523b85fd6e2d" providerId="ADAL" clId="{244BAFC6-4441-423F-8EB8-BC36E8718031}" dt="2023-01-15T09:34:58.433" v="1449" actId="26606"/>
        <pc:sldMkLst>
          <pc:docMk/>
          <pc:sldMk cId="3996021619" sldId="268"/>
        </pc:sldMkLst>
        <pc:spChg chg="mod ord">
          <ac:chgData name="Samantha McCarthy-patmore" userId="531b863c-7866-4bc6-b13a-523b85fd6e2d" providerId="ADAL" clId="{244BAFC6-4441-423F-8EB8-BC36E8718031}" dt="2023-01-15T09:34:58.433" v="1449" actId="26606"/>
          <ac:spMkLst>
            <pc:docMk/>
            <pc:sldMk cId="3996021619" sldId="268"/>
            <ac:spMk id="2" creationId="{00167829-9D66-612C-71BA-9470EA467AB6}"/>
          </ac:spMkLst>
        </pc:spChg>
        <pc:spChg chg="del mod">
          <ac:chgData name="Samantha McCarthy-patmore" userId="531b863c-7866-4bc6-b13a-523b85fd6e2d" providerId="ADAL" clId="{244BAFC6-4441-423F-8EB8-BC36E8718031}" dt="2023-01-15T09:34:54.404" v="1448"/>
          <ac:spMkLst>
            <pc:docMk/>
            <pc:sldMk cId="3996021619" sldId="268"/>
            <ac:spMk id="3" creationId="{CF109BBF-9CC3-BDEA-6018-205F1429DA68}"/>
          </ac:spMkLst>
        </pc:spChg>
        <pc:spChg chg="add">
          <ac:chgData name="Samantha McCarthy-patmore" userId="531b863c-7866-4bc6-b13a-523b85fd6e2d" providerId="ADAL" clId="{244BAFC6-4441-423F-8EB8-BC36E8718031}" dt="2023-01-15T09:34:58.433" v="1449" actId="26606"/>
          <ac:spMkLst>
            <pc:docMk/>
            <pc:sldMk cId="3996021619" sldId="268"/>
            <ac:spMk id="9" creationId="{9203DE33-2CD4-4CA8-9AF3-37C3B65133B0}"/>
          </ac:spMkLst>
        </pc:spChg>
        <pc:spChg chg="add">
          <ac:chgData name="Samantha McCarthy-patmore" userId="531b863c-7866-4bc6-b13a-523b85fd6e2d" providerId="ADAL" clId="{244BAFC6-4441-423F-8EB8-BC36E8718031}" dt="2023-01-15T09:34:58.433" v="1449" actId="26606"/>
          <ac:spMkLst>
            <pc:docMk/>
            <pc:sldMk cId="3996021619" sldId="268"/>
            <ac:spMk id="11" creationId="{0AF57B88-1D4C-41FA-A761-EC1DD10C35CB}"/>
          </ac:spMkLst>
        </pc:spChg>
        <pc:spChg chg="add">
          <ac:chgData name="Samantha McCarthy-patmore" userId="531b863c-7866-4bc6-b13a-523b85fd6e2d" providerId="ADAL" clId="{244BAFC6-4441-423F-8EB8-BC36E8718031}" dt="2023-01-15T09:34:58.433" v="1449" actId="26606"/>
          <ac:spMkLst>
            <pc:docMk/>
            <pc:sldMk cId="3996021619" sldId="268"/>
            <ac:spMk id="13" creationId="{D2548F45-5164-4ABB-8212-7F293FDED8D4}"/>
          </ac:spMkLst>
        </pc:spChg>
        <pc:spChg chg="add">
          <ac:chgData name="Samantha McCarthy-patmore" userId="531b863c-7866-4bc6-b13a-523b85fd6e2d" providerId="ADAL" clId="{244BAFC6-4441-423F-8EB8-BC36E8718031}" dt="2023-01-15T09:34:58.433" v="1449" actId="26606"/>
          <ac:spMkLst>
            <pc:docMk/>
            <pc:sldMk cId="3996021619" sldId="268"/>
            <ac:spMk id="15" creationId="{5E81CCFB-7BEF-4186-86FB-D09450B4D02D}"/>
          </ac:spMkLst>
        </pc:spChg>
        <pc:picChg chg="add mod">
          <ac:chgData name="Samantha McCarthy-patmore" userId="531b863c-7866-4bc6-b13a-523b85fd6e2d" providerId="ADAL" clId="{244BAFC6-4441-423F-8EB8-BC36E8718031}" dt="2023-01-15T09:34:58.433" v="1449" actId="26606"/>
          <ac:picMkLst>
            <pc:docMk/>
            <pc:sldMk cId="3996021619" sldId="268"/>
            <ac:picMk id="4" creationId="{38A63691-B962-6B37-DFA7-3BAB1366A78D}"/>
          </ac:picMkLst>
        </pc:picChg>
      </pc:sldChg>
      <pc:sldChg chg="addSp delSp modSp new mod setBg setClrOvrMap">
        <pc:chgData name="Samantha McCarthy-patmore" userId="531b863c-7866-4bc6-b13a-523b85fd6e2d" providerId="ADAL" clId="{244BAFC6-4441-423F-8EB8-BC36E8718031}" dt="2023-01-15T09:39:16.739" v="1640" actId="14100"/>
        <pc:sldMkLst>
          <pc:docMk/>
          <pc:sldMk cId="3028254005" sldId="269"/>
        </pc:sldMkLst>
        <pc:spChg chg="add del">
          <ac:chgData name="Samantha McCarthy-patmore" userId="531b863c-7866-4bc6-b13a-523b85fd6e2d" providerId="ADAL" clId="{244BAFC6-4441-423F-8EB8-BC36E8718031}" dt="2023-01-15T09:37:30.527" v="1456" actId="26606"/>
          <ac:spMkLst>
            <pc:docMk/>
            <pc:sldMk cId="3028254005" sldId="269"/>
            <ac:spMk id="2" creationId="{F4B45FF8-53A3-E682-E1F8-CE8557AE6CC5}"/>
          </ac:spMkLst>
        </pc:spChg>
        <pc:spChg chg="del">
          <ac:chgData name="Samantha McCarthy-patmore" userId="531b863c-7866-4bc6-b13a-523b85fd6e2d" providerId="ADAL" clId="{244BAFC6-4441-423F-8EB8-BC36E8718031}" dt="2023-01-15T09:37:20.311" v="1451"/>
          <ac:spMkLst>
            <pc:docMk/>
            <pc:sldMk cId="3028254005" sldId="269"/>
            <ac:spMk id="3" creationId="{1417BA03-61F8-8E5F-4A8B-D0988BC5CF12}"/>
          </ac:spMkLst>
        </pc:spChg>
        <pc:spChg chg="add mod">
          <ac:chgData name="Samantha McCarthy-patmore" userId="531b863c-7866-4bc6-b13a-523b85fd6e2d" providerId="ADAL" clId="{244BAFC6-4441-423F-8EB8-BC36E8718031}" dt="2023-01-15T09:39:16.739" v="1640" actId="14100"/>
          <ac:spMkLst>
            <pc:docMk/>
            <pc:sldMk cId="3028254005" sldId="269"/>
            <ac:spMk id="8" creationId="{3068EB58-923B-E650-C48D-D07782D56F24}"/>
          </ac:spMkLst>
        </pc:spChg>
        <pc:spChg chg="add del">
          <ac:chgData name="Samantha McCarthy-patmore" userId="531b863c-7866-4bc6-b13a-523b85fd6e2d" providerId="ADAL" clId="{244BAFC6-4441-423F-8EB8-BC36E8718031}" dt="2023-01-15T09:37:27.448" v="1453" actId="26606"/>
          <ac:spMkLst>
            <pc:docMk/>
            <pc:sldMk cId="3028254005" sldId="269"/>
            <ac:spMk id="9" creationId="{A2509F26-B5DC-4BA7-B476-4CB044237A2E}"/>
          </ac:spMkLst>
        </pc:spChg>
        <pc:spChg chg="add del">
          <ac:chgData name="Samantha McCarthy-patmore" userId="531b863c-7866-4bc6-b13a-523b85fd6e2d" providerId="ADAL" clId="{244BAFC6-4441-423F-8EB8-BC36E8718031}" dt="2023-01-15T09:37:27.448" v="1453" actId="26606"/>
          <ac:spMkLst>
            <pc:docMk/>
            <pc:sldMk cId="3028254005" sldId="269"/>
            <ac:spMk id="11" creationId="{DB103EB1-B135-4526-B883-33228FC27FF1}"/>
          </ac:spMkLst>
        </pc:spChg>
        <pc:spChg chg="add del">
          <ac:chgData name="Samantha McCarthy-patmore" userId="531b863c-7866-4bc6-b13a-523b85fd6e2d" providerId="ADAL" clId="{244BAFC6-4441-423F-8EB8-BC36E8718031}" dt="2023-01-15T09:37:30.512" v="1455" actId="26606"/>
          <ac:spMkLst>
            <pc:docMk/>
            <pc:sldMk cId="3028254005" sldId="269"/>
            <ac:spMk id="13" creationId="{C37E9D4B-7BFA-4D10-B666-547BAC499469}"/>
          </ac:spMkLst>
        </pc:spChg>
        <pc:spChg chg="add del">
          <ac:chgData name="Samantha McCarthy-patmore" userId="531b863c-7866-4bc6-b13a-523b85fd6e2d" providerId="ADAL" clId="{244BAFC6-4441-423F-8EB8-BC36E8718031}" dt="2023-01-15T09:37:30.512" v="1455" actId="26606"/>
          <ac:spMkLst>
            <pc:docMk/>
            <pc:sldMk cId="3028254005" sldId="269"/>
            <ac:spMk id="14" creationId="{22F15A2D-2324-487D-A02A-BF46C5C580EB}"/>
          </ac:spMkLst>
        </pc:spChg>
        <pc:spChg chg="add del">
          <ac:chgData name="Samantha McCarthy-patmore" userId="531b863c-7866-4bc6-b13a-523b85fd6e2d" providerId="ADAL" clId="{244BAFC6-4441-423F-8EB8-BC36E8718031}" dt="2023-01-15T09:37:30.512" v="1455" actId="26606"/>
          <ac:spMkLst>
            <pc:docMk/>
            <pc:sldMk cId="3028254005" sldId="269"/>
            <ac:spMk id="15" creationId="{2AEAFA59-923A-4F54-8B49-44C970BCC323}"/>
          </ac:spMkLst>
        </pc:spChg>
        <pc:spChg chg="add del">
          <ac:chgData name="Samantha McCarthy-patmore" userId="531b863c-7866-4bc6-b13a-523b85fd6e2d" providerId="ADAL" clId="{244BAFC6-4441-423F-8EB8-BC36E8718031}" dt="2023-01-15T09:39:06.922" v="1638" actId="26606"/>
          <ac:spMkLst>
            <pc:docMk/>
            <pc:sldMk cId="3028254005" sldId="269"/>
            <ac:spMk id="17" creationId="{9B76D444-2756-434F-AE61-96D69830C13E}"/>
          </ac:spMkLst>
        </pc:spChg>
        <pc:spChg chg="add del mod">
          <ac:chgData name="Samantha McCarthy-patmore" userId="531b863c-7866-4bc6-b13a-523b85fd6e2d" providerId="ADAL" clId="{244BAFC6-4441-423F-8EB8-BC36E8718031}" dt="2023-01-15T09:39:12.121" v="1639" actId="478"/>
          <ac:spMkLst>
            <pc:docMk/>
            <pc:sldMk cId="3028254005" sldId="269"/>
            <ac:spMk id="18" creationId="{F4B45FF8-53A3-E682-E1F8-CE8557AE6CC5}"/>
          </ac:spMkLst>
        </pc:spChg>
        <pc:spChg chg="add del">
          <ac:chgData name="Samantha McCarthy-patmore" userId="531b863c-7866-4bc6-b13a-523b85fd6e2d" providerId="ADAL" clId="{244BAFC6-4441-423F-8EB8-BC36E8718031}" dt="2023-01-15T09:39:06.922" v="1638" actId="26606"/>
          <ac:spMkLst>
            <pc:docMk/>
            <pc:sldMk cId="3028254005" sldId="269"/>
            <ac:spMk id="19" creationId="{B0161EF8-C8C6-4F2A-9D5C-49BD28A2BDC2}"/>
          </ac:spMkLst>
        </pc:spChg>
        <pc:spChg chg="add">
          <ac:chgData name="Samantha McCarthy-patmore" userId="531b863c-7866-4bc6-b13a-523b85fd6e2d" providerId="ADAL" clId="{244BAFC6-4441-423F-8EB8-BC36E8718031}" dt="2023-01-15T09:39:06.922" v="1638" actId="26606"/>
          <ac:spMkLst>
            <pc:docMk/>
            <pc:sldMk cId="3028254005" sldId="269"/>
            <ac:spMk id="24" creationId="{E8A8EAB8-D2FF-444D-B34B-7D32F106AD0E}"/>
          </ac:spMkLst>
        </pc:spChg>
        <pc:spChg chg="add">
          <ac:chgData name="Samantha McCarthy-patmore" userId="531b863c-7866-4bc6-b13a-523b85fd6e2d" providerId="ADAL" clId="{244BAFC6-4441-423F-8EB8-BC36E8718031}" dt="2023-01-15T09:39:06.922" v="1638" actId="26606"/>
          <ac:spMkLst>
            <pc:docMk/>
            <pc:sldMk cId="3028254005" sldId="269"/>
            <ac:spMk id="26" creationId="{9DD005C1-8C51-42D6-9BEE-B9B83849743D}"/>
          </ac:spMkLst>
        </pc:spChg>
        <pc:spChg chg="add">
          <ac:chgData name="Samantha McCarthy-patmore" userId="531b863c-7866-4bc6-b13a-523b85fd6e2d" providerId="ADAL" clId="{244BAFC6-4441-423F-8EB8-BC36E8718031}" dt="2023-01-15T09:39:06.922" v="1638" actId="26606"/>
          <ac:spMkLst>
            <pc:docMk/>
            <pc:sldMk cId="3028254005" sldId="269"/>
            <ac:spMk id="28" creationId="{C61F2F60-14E3-4196-B7CE-175E46F04481}"/>
          </ac:spMkLst>
        </pc:spChg>
        <pc:picChg chg="add mod ord">
          <ac:chgData name="Samantha McCarthy-patmore" userId="531b863c-7866-4bc6-b13a-523b85fd6e2d" providerId="ADAL" clId="{244BAFC6-4441-423F-8EB8-BC36E8718031}" dt="2023-01-15T09:39:06.922" v="1638" actId="26606"/>
          <ac:picMkLst>
            <pc:docMk/>
            <pc:sldMk cId="3028254005" sldId="269"/>
            <ac:picMk id="4" creationId="{449E03AA-E4F2-7F1E-757E-CC37865E9E2E}"/>
          </ac:picMkLst>
        </pc:picChg>
      </pc:sldChg>
      <pc:sldChg chg="addSp delSp modSp new mod setBg">
        <pc:chgData name="Samantha McCarthy-patmore" userId="531b863c-7866-4bc6-b13a-523b85fd6e2d" providerId="ADAL" clId="{244BAFC6-4441-423F-8EB8-BC36E8718031}" dt="2023-01-15T09:42:45.904" v="1676" actId="27614"/>
        <pc:sldMkLst>
          <pc:docMk/>
          <pc:sldMk cId="2453196781" sldId="270"/>
        </pc:sldMkLst>
        <pc:spChg chg="del">
          <ac:chgData name="Samantha McCarthy-patmore" userId="531b863c-7866-4bc6-b13a-523b85fd6e2d" providerId="ADAL" clId="{244BAFC6-4441-423F-8EB8-BC36E8718031}" dt="2023-01-15T09:42:34.892" v="1675" actId="26606"/>
          <ac:spMkLst>
            <pc:docMk/>
            <pc:sldMk cId="2453196781" sldId="270"/>
            <ac:spMk id="2" creationId="{E74C51CE-C779-477F-F0A1-88D594F386A6}"/>
          </ac:spMkLst>
        </pc:spChg>
        <pc:spChg chg="del">
          <ac:chgData name="Samantha McCarthy-patmore" userId="531b863c-7866-4bc6-b13a-523b85fd6e2d" providerId="ADAL" clId="{244BAFC6-4441-423F-8EB8-BC36E8718031}" dt="2023-01-15T09:42:28.924" v="1674" actId="22"/>
          <ac:spMkLst>
            <pc:docMk/>
            <pc:sldMk cId="2453196781" sldId="270"/>
            <ac:spMk id="3" creationId="{9DC74A77-4D10-EC93-60AA-BC4654404C6A}"/>
          </ac:spMkLst>
        </pc:spChg>
        <pc:spChg chg="add">
          <ac:chgData name="Samantha McCarthy-patmore" userId="531b863c-7866-4bc6-b13a-523b85fd6e2d" providerId="ADAL" clId="{244BAFC6-4441-423F-8EB8-BC36E8718031}" dt="2023-01-15T09:42:34.892" v="1675" actId="26606"/>
          <ac:spMkLst>
            <pc:docMk/>
            <pc:sldMk cId="2453196781" sldId="270"/>
            <ac:spMk id="10" creationId="{42A4FC2C-047E-45A5-965D-8E1E3BF09BC6}"/>
          </ac:spMkLst>
        </pc:spChg>
        <pc:picChg chg="add mod ord">
          <ac:chgData name="Samantha McCarthy-patmore" userId="531b863c-7866-4bc6-b13a-523b85fd6e2d" providerId="ADAL" clId="{244BAFC6-4441-423F-8EB8-BC36E8718031}" dt="2023-01-15T09:42:45.904" v="1676" actId="27614"/>
          <ac:picMkLst>
            <pc:docMk/>
            <pc:sldMk cId="2453196781" sldId="270"/>
            <ac:picMk id="5" creationId="{6D7BF801-DEC0-0F7E-818A-A899CF9F4D99}"/>
          </ac:picMkLst>
        </pc:picChg>
      </pc:sldChg>
    </pc:docChg>
  </pc:docChgLst>
  <pc:docChgLst>
    <pc:chgData name="Samantha McCarthy-patmore" userId="531b863c-7866-4bc6-b13a-523b85fd6e2d" providerId="ADAL" clId="{3E97527F-433E-4C4E-937D-1614CD7A4D4F}"/>
    <pc:docChg chg="addSld delSld">
      <pc:chgData name="Samantha McCarthy-patmore" userId="531b863c-7866-4bc6-b13a-523b85fd6e2d" providerId="ADAL" clId="{3E97527F-433E-4C4E-937D-1614CD7A4D4F}" dt="2023-02-05T16:04:19.084" v="10" actId="2696"/>
      <pc:docMkLst>
        <pc:docMk/>
      </pc:docMkLst>
      <pc:sldChg chg="del">
        <pc:chgData name="Samantha McCarthy-patmore" userId="531b863c-7866-4bc6-b13a-523b85fd6e2d" providerId="ADAL" clId="{3E97527F-433E-4C4E-937D-1614CD7A4D4F}" dt="2023-02-05T16:03:53.482" v="7" actId="2696"/>
        <pc:sldMkLst>
          <pc:docMk/>
          <pc:sldMk cId="1149776739" sldId="256"/>
        </pc:sldMkLst>
      </pc:sldChg>
      <pc:sldChg chg="del">
        <pc:chgData name="Samantha McCarthy-patmore" userId="531b863c-7866-4bc6-b13a-523b85fd6e2d" providerId="ADAL" clId="{3E97527F-433E-4C4E-937D-1614CD7A4D4F}" dt="2023-02-05T16:03:34.507" v="5" actId="2696"/>
        <pc:sldMkLst>
          <pc:docMk/>
          <pc:sldMk cId="2273588302" sldId="257"/>
        </pc:sldMkLst>
      </pc:sldChg>
      <pc:sldChg chg="del">
        <pc:chgData name="Samantha McCarthy-patmore" userId="531b863c-7866-4bc6-b13a-523b85fd6e2d" providerId="ADAL" clId="{3E97527F-433E-4C4E-937D-1614CD7A4D4F}" dt="2023-02-05T16:04:19.084" v="10" actId="2696"/>
        <pc:sldMkLst>
          <pc:docMk/>
          <pc:sldMk cId="2866152808" sldId="258"/>
        </pc:sldMkLst>
      </pc:sldChg>
      <pc:sldChg chg="del">
        <pc:chgData name="Samantha McCarthy-patmore" userId="531b863c-7866-4bc6-b13a-523b85fd6e2d" providerId="ADAL" clId="{3E97527F-433E-4C4E-937D-1614CD7A4D4F}" dt="2023-02-05T16:03:42.753" v="6" actId="2696"/>
        <pc:sldMkLst>
          <pc:docMk/>
          <pc:sldMk cId="2551327951" sldId="259"/>
        </pc:sldMkLst>
      </pc:sldChg>
      <pc:sldChg chg="del">
        <pc:chgData name="Samantha McCarthy-patmore" userId="531b863c-7866-4bc6-b13a-523b85fd6e2d" providerId="ADAL" clId="{3E97527F-433E-4C4E-937D-1614CD7A4D4F}" dt="2023-02-05T16:04:09.956" v="8" actId="2696"/>
        <pc:sldMkLst>
          <pc:docMk/>
          <pc:sldMk cId="2693523884" sldId="260"/>
        </pc:sldMkLst>
      </pc:sldChg>
      <pc:sldChg chg="del">
        <pc:chgData name="Samantha McCarthy-patmore" userId="531b863c-7866-4bc6-b13a-523b85fd6e2d" providerId="ADAL" clId="{3E97527F-433E-4C4E-937D-1614CD7A4D4F}" dt="2023-02-05T16:02:54.922" v="2" actId="2696"/>
        <pc:sldMkLst>
          <pc:docMk/>
          <pc:sldMk cId="2577265498" sldId="261"/>
        </pc:sldMkLst>
      </pc:sldChg>
      <pc:sldChg chg="del">
        <pc:chgData name="Samantha McCarthy-patmore" userId="531b863c-7866-4bc6-b13a-523b85fd6e2d" providerId="ADAL" clId="{3E97527F-433E-4C4E-937D-1614CD7A4D4F}" dt="2023-02-05T16:03:29.855" v="4" actId="2696"/>
        <pc:sldMkLst>
          <pc:docMk/>
          <pc:sldMk cId="3478920713" sldId="262"/>
        </pc:sldMkLst>
      </pc:sldChg>
      <pc:sldChg chg="del">
        <pc:chgData name="Samantha McCarthy-patmore" userId="531b863c-7866-4bc6-b13a-523b85fd6e2d" providerId="ADAL" clId="{3E97527F-433E-4C4E-937D-1614CD7A4D4F}" dt="2023-02-05T16:02:42.542" v="0" actId="2696"/>
        <pc:sldMkLst>
          <pc:docMk/>
          <pc:sldMk cId="3122390605" sldId="266"/>
        </pc:sldMkLst>
      </pc:sldChg>
      <pc:sldChg chg="del">
        <pc:chgData name="Samantha McCarthy-patmore" userId="531b863c-7866-4bc6-b13a-523b85fd6e2d" providerId="ADAL" clId="{3E97527F-433E-4C4E-937D-1614CD7A4D4F}" dt="2023-02-05T16:04:14.028" v="9" actId="2696"/>
        <pc:sldMkLst>
          <pc:docMk/>
          <pc:sldMk cId="2453196781" sldId="270"/>
        </pc:sldMkLst>
      </pc:sldChg>
      <pc:sldChg chg="new">
        <pc:chgData name="Samantha McCarthy-patmore" userId="531b863c-7866-4bc6-b13a-523b85fd6e2d" providerId="ADAL" clId="{3E97527F-433E-4C4E-937D-1614CD7A4D4F}" dt="2023-02-05T16:02:45.577" v="1" actId="680"/>
        <pc:sldMkLst>
          <pc:docMk/>
          <pc:sldMk cId="729393986" sldId="271"/>
        </pc:sldMkLst>
      </pc:sldChg>
      <pc:sldChg chg="new">
        <pc:chgData name="Samantha McCarthy-patmore" userId="531b863c-7866-4bc6-b13a-523b85fd6e2d" providerId="ADAL" clId="{3E97527F-433E-4C4E-937D-1614CD7A4D4F}" dt="2023-02-05T16:02:58.441" v="3" actId="680"/>
        <pc:sldMkLst>
          <pc:docMk/>
          <pc:sldMk cId="2670772315" sldId="272"/>
        </pc:sldMkLst>
      </pc:sldChg>
    </pc:docChg>
  </pc:docChgLst>
  <pc:docChgLst>
    <pc:chgData name="Samantha McCarthy-patmore" userId="531b863c-7866-4bc6-b13a-523b85fd6e2d" providerId="ADAL" clId="{3FD31B48-BA02-460E-B2AC-AF8E9483B63C}"/>
    <pc:docChg chg="undo custSel addSld modSld">
      <pc:chgData name="Samantha McCarthy-patmore" userId="531b863c-7866-4bc6-b13a-523b85fd6e2d" providerId="ADAL" clId="{3FD31B48-BA02-460E-B2AC-AF8E9483B63C}" dt="2023-03-05T17:17:47.793" v="1289" actId="20577"/>
      <pc:docMkLst>
        <pc:docMk/>
      </pc:docMkLst>
      <pc:sldChg chg="addSp delSp modSp mod">
        <pc:chgData name="Samantha McCarthy-patmore" userId="531b863c-7866-4bc6-b13a-523b85fd6e2d" providerId="ADAL" clId="{3FD31B48-BA02-460E-B2AC-AF8E9483B63C}" dt="2023-03-05T16:55:15.546" v="465" actId="1076"/>
        <pc:sldMkLst>
          <pc:docMk/>
          <pc:sldMk cId="3836203485" sldId="263"/>
        </pc:sldMkLst>
        <pc:spChg chg="mod ord">
          <ac:chgData name="Samantha McCarthy-patmore" userId="531b863c-7866-4bc6-b13a-523b85fd6e2d" providerId="ADAL" clId="{3FD31B48-BA02-460E-B2AC-AF8E9483B63C}" dt="2023-03-05T16:55:08.574" v="464" actId="26606"/>
          <ac:spMkLst>
            <pc:docMk/>
            <pc:sldMk cId="3836203485" sldId="263"/>
            <ac:spMk id="2" creationId="{62A4A60B-3BFA-D642-96DF-3D45748DDCE7}"/>
          </ac:spMkLst>
        </pc:spChg>
        <pc:spChg chg="del mod">
          <ac:chgData name="Samantha McCarthy-patmore" userId="531b863c-7866-4bc6-b13a-523b85fd6e2d" providerId="ADAL" clId="{3FD31B48-BA02-460E-B2AC-AF8E9483B63C}" dt="2023-03-05T16:48:30.969" v="32"/>
          <ac:spMkLst>
            <pc:docMk/>
            <pc:sldMk cId="3836203485" sldId="263"/>
            <ac:spMk id="8" creationId="{E6C19F5F-1AD6-EF9C-1E25-25001B06C410}"/>
          </ac:spMkLst>
        </pc:spChg>
        <pc:spChg chg="del">
          <ac:chgData name="Samantha McCarthy-patmore" userId="531b863c-7866-4bc6-b13a-523b85fd6e2d" providerId="ADAL" clId="{3FD31B48-BA02-460E-B2AC-AF8E9483B63C}" dt="2023-03-05T16:48:35.118" v="34" actId="26606"/>
          <ac:spMkLst>
            <pc:docMk/>
            <pc:sldMk cId="3836203485" sldId="263"/>
            <ac:spMk id="22" creationId="{3AFE8227-C443-417B-BA91-520EB1EF4559}"/>
          </ac:spMkLst>
        </pc:spChg>
        <pc:spChg chg="del">
          <ac:chgData name="Samantha McCarthy-patmore" userId="531b863c-7866-4bc6-b13a-523b85fd6e2d" providerId="ADAL" clId="{3FD31B48-BA02-460E-B2AC-AF8E9483B63C}" dt="2023-03-05T16:48:35.118" v="34" actId="26606"/>
          <ac:spMkLst>
            <pc:docMk/>
            <pc:sldMk cId="3836203485" sldId="263"/>
            <ac:spMk id="24" creationId="{907741FC-B544-4A6E-B831-6789D042333D}"/>
          </ac:spMkLst>
        </pc:spChg>
        <pc:spChg chg="del">
          <ac:chgData name="Samantha McCarthy-patmore" userId="531b863c-7866-4bc6-b13a-523b85fd6e2d" providerId="ADAL" clId="{3FD31B48-BA02-460E-B2AC-AF8E9483B63C}" dt="2023-03-05T16:48:35.118" v="34" actId="26606"/>
          <ac:spMkLst>
            <pc:docMk/>
            <pc:sldMk cId="3836203485" sldId="263"/>
            <ac:spMk id="26" creationId="{3F0BE7ED-7814-4273-B18A-F26CC0380380}"/>
          </ac:spMkLst>
        </pc:spChg>
        <pc:spChg chg="add del">
          <ac:chgData name="Samantha McCarthy-patmore" userId="531b863c-7866-4bc6-b13a-523b85fd6e2d" providerId="ADAL" clId="{3FD31B48-BA02-460E-B2AC-AF8E9483B63C}" dt="2023-03-05T16:55:08.574" v="464" actId="26606"/>
          <ac:spMkLst>
            <pc:docMk/>
            <pc:sldMk cId="3836203485" sldId="263"/>
            <ac:spMk id="31" creationId="{C0B27210-D0CA-4654-B3E3-9ABB4F178EA1}"/>
          </ac:spMkLst>
        </pc:spChg>
        <pc:spChg chg="add del">
          <ac:chgData name="Samantha McCarthy-patmore" userId="531b863c-7866-4bc6-b13a-523b85fd6e2d" providerId="ADAL" clId="{3FD31B48-BA02-460E-B2AC-AF8E9483B63C}" dt="2023-03-05T16:55:08.574" v="464" actId="26606"/>
          <ac:spMkLst>
            <pc:docMk/>
            <pc:sldMk cId="3836203485" sldId="263"/>
            <ac:spMk id="33" creationId="{1DB7C82F-AB7E-4F0C-B829-FA1B9C415180}"/>
          </ac:spMkLst>
        </pc:spChg>
        <pc:spChg chg="add del">
          <ac:chgData name="Samantha McCarthy-patmore" userId="531b863c-7866-4bc6-b13a-523b85fd6e2d" providerId="ADAL" clId="{3FD31B48-BA02-460E-B2AC-AF8E9483B63C}" dt="2023-03-05T16:55:08.574" v="464" actId="26606"/>
          <ac:spMkLst>
            <pc:docMk/>
            <pc:sldMk cId="3836203485" sldId="263"/>
            <ac:spMk id="35" creationId="{70B66945-4967-4040-926D-DCA44313CDAB}"/>
          </ac:spMkLst>
        </pc:spChg>
        <pc:picChg chg="add mod">
          <ac:chgData name="Samantha McCarthy-patmore" userId="531b863c-7866-4bc6-b13a-523b85fd6e2d" providerId="ADAL" clId="{3FD31B48-BA02-460E-B2AC-AF8E9483B63C}" dt="2023-03-05T16:55:08.574" v="464" actId="26606"/>
          <ac:picMkLst>
            <pc:docMk/>
            <pc:sldMk cId="3836203485" sldId="263"/>
            <ac:picMk id="3" creationId="{2174037E-6E88-5963-A757-7E1880808F78}"/>
          </ac:picMkLst>
        </pc:picChg>
        <pc:picChg chg="del">
          <ac:chgData name="Samantha McCarthy-patmore" userId="531b863c-7866-4bc6-b13a-523b85fd6e2d" providerId="ADAL" clId="{3FD31B48-BA02-460E-B2AC-AF8E9483B63C}" dt="2023-03-05T16:44:41.037" v="0" actId="478"/>
          <ac:picMkLst>
            <pc:docMk/>
            <pc:sldMk cId="3836203485" sldId="263"/>
            <ac:picMk id="4" creationId="{90F58EB4-0556-8D8B-E1D3-4B50581573A0}"/>
          </ac:picMkLst>
        </pc:picChg>
        <pc:picChg chg="add mod">
          <ac:chgData name="Samantha McCarthy-patmore" userId="531b863c-7866-4bc6-b13a-523b85fd6e2d" providerId="ADAL" clId="{3FD31B48-BA02-460E-B2AC-AF8E9483B63C}" dt="2023-03-05T16:55:15.546" v="465" actId="1076"/>
          <ac:picMkLst>
            <pc:docMk/>
            <pc:sldMk cId="3836203485" sldId="263"/>
            <ac:picMk id="5" creationId="{F9B9698F-9BF6-79F0-5193-CEC8D56CD12F}"/>
          </ac:picMkLst>
        </pc:picChg>
      </pc:sldChg>
      <pc:sldChg chg="addSp delSp modSp mod">
        <pc:chgData name="Samantha McCarthy-patmore" userId="531b863c-7866-4bc6-b13a-523b85fd6e2d" providerId="ADAL" clId="{3FD31B48-BA02-460E-B2AC-AF8E9483B63C}" dt="2023-03-05T17:16:01.144" v="1254" actId="1076"/>
        <pc:sldMkLst>
          <pc:docMk/>
          <pc:sldMk cId="3996021619" sldId="268"/>
        </pc:sldMkLst>
        <pc:spChg chg="mod ord">
          <ac:chgData name="Samantha McCarthy-patmore" userId="531b863c-7866-4bc6-b13a-523b85fd6e2d" providerId="ADAL" clId="{3FD31B48-BA02-460E-B2AC-AF8E9483B63C}" dt="2023-03-05T17:16:01.144" v="1254" actId="1076"/>
          <ac:spMkLst>
            <pc:docMk/>
            <pc:sldMk cId="3996021619" sldId="268"/>
            <ac:spMk id="2" creationId="{00167829-9D66-612C-71BA-9470EA467AB6}"/>
          </ac:spMkLst>
        </pc:spChg>
        <pc:spChg chg="del">
          <ac:chgData name="Samantha McCarthy-patmore" userId="531b863c-7866-4bc6-b13a-523b85fd6e2d" providerId="ADAL" clId="{3FD31B48-BA02-460E-B2AC-AF8E9483B63C}" dt="2023-03-05T17:13:28.112" v="1074" actId="26606"/>
          <ac:spMkLst>
            <pc:docMk/>
            <pc:sldMk cId="3996021619" sldId="268"/>
            <ac:spMk id="9" creationId="{9203DE33-2CD4-4CA8-9AF3-37C3B65133B0}"/>
          </ac:spMkLst>
        </pc:spChg>
        <pc:spChg chg="del">
          <ac:chgData name="Samantha McCarthy-patmore" userId="531b863c-7866-4bc6-b13a-523b85fd6e2d" providerId="ADAL" clId="{3FD31B48-BA02-460E-B2AC-AF8E9483B63C}" dt="2023-03-05T17:13:28.112" v="1074" actId="26606"/>
          <ac:spMkLst>
            <pc:docMk/>
            <pc:sldMk cId="3996021619" sldId="268"/>
            <ac:spMk id="11" creationId="{0AF57B88-1D4C-41FA-A761-EC1DD10C35CB}"/>
          </ac:spMkLst>
        </pc:spChg>
        <pc:spChg chg="del">
          <ac:chgData name="Samantha McCarthy-patmore" userId="531b863c-7866-4bc6-b13a-523b85fd6e2d" providerId="ADAL" clId="{3FD31B48-BA02-460E-B2AC-AF8E9483B63C}" dt="2023-03-05T17:13:28.112" v="1074" actId="26606"/>
          <ac:spMkLst>
            <pc:docMk/>
            <pc:sldMk cId="3996021619" sldId="268"/>
            <ac:spMk id="13" creationId="{D2548F45-5164-4ABB-8212-7F293FDED8D4}"/>
          </ac:spMkLst>
        </pc:spChg>
        <pc:spChg chg="del">
          <ac:chgData name="Samantha McCarthy-patmore" userId="531b863c-7866-4bc6-b13a-523b85fd6e2d" providerId="ADAL" clId="{3FD31B48-BA02-460E-B2AC-AF8E9483B63C}" dt="2023-03-05T17:13:28.112" v="1074" actId="26606"/>
          <ac:spMkLst>
            <pc:docMk/>
            <pc:sldMk cId="3996021619" sldId="268"/>
            <ac:spMk id="15" creationId="{5E81CCFB-7BEF-4186-86FB-D09450B4D02D}"/>
          </ac:spMkLst>
        </pc:spChg>
        <pc:spChg chg="add del">
          <ac:chgData name="Samantha McCarthy-patmore" userId="531b863c-7866-4bc6-b13a-523b85fd6e2d" providerId="ADAL" clId="{3FD31B48-BA02-460E-B2AC-AF8E9483B63C}" dt="2023-03-05T17:15:19.908" v="1248" actId="26606"/>
          <ac:spMkLst>
            <pc:docMk/>
            <pc:sldMk cId="3996021619" sldId="268"/>
            <ac:spMk id="20" creationId="{C6FC42E6-6C25-4922-95D2-B97B1E123559}"/>
          </ac:spMkLst>
        </pc:spChg>
        <pc:spChg chg="add del">
          <ac:chgData name="Samantha McCarthy-patmore" userId="531b863c-7866-4bc6-b13a-523b85fd6e2d" providerId="ADAL" clId="{3FD31B48-BA02-460E-B2AC-AF8E9483B63C}" dt="2023-03-05T17:15:19.908" v="1248" actId="26606"/>
          <ac:spMkLst>
            <pc:docMk/>
            <pc:sldMk cId="3996021619" sldId="268"/>
            <ac:spMk id="22" creationId="{0295F874-A8A5-4A14-8CFC-828968DE64C4}"/>
          </ac:spMkLst>
        </pc:spChg>
        <pc:spChg chg="add">
          <ac:chgData name="Samantha McCarthy-patmore" userId="531b863c-7866-4bc6-b13a-523b85fd6e2d" providerId="ADAL" clId="{3FD31B48-BA02-460E-B2AC-AF8E9483B63C}" dt="2023-03-05T17:15:19.908" v="1248" actId="26606"/>
          <ac:spMkLst>
            <pc:docMk/>
            <pc:sldMk cId="3996021619" sldId="268"/>
            <ac:spMk id="27" creationId="{A3329613-8831-4432-A62D-24A970EFC7DB}"/>
          </ac:spMkLst>
        </pc:spChg>
        <pc:spChg chg="add">
          <ac:chgData name="Samantha McCarthy-patmore" userId="531b863c-7866-4bc6-b13a-523b85fd6e2d" providerId="ADAL" clId="{3FD31B48-BA02-460E-B2AC-AF8E9483B63C}" dt="2023-03-05T17:15:19.908" v="1248" actId="26606"/>
          <ac:spMkLst>
            <pc:docMk/>
            <pc:sldMk cId="3996021619" sldId="268"/>
            <ac:spMk id="29" creationId="{2A4E0407-A637-4681-B905-C53E4216CE00}"/>
          </ac:spMkLst>
        </pc:spChg>
        <pc:picChg chg="add mod">
          <ac:chgData name="Samantha McCarthy-patmore" userId="531b863c-7866-4bc6-b13a-523b85fd6e2d" providerId="ADAL" clId="{3FD31B48-BA02-460E-B2AC-AF8E9483B63C}" dt="2023-03-05T17:15:19.908" v="1248" actId="26606"/>
          <ac:picMkLst>
            <pc:docMk/>
            <pc:sldMk cId="3996021619" sldId="268"/>
            <ac:picMk id="3" creationId="{4F041903-5C7F-C644-8B31-2FC6F7810249}"/>
          </ac:picMkLst>
        </pc:picChg>
        <pc:picChg chg="mod ord">
          <ac:chgData name="Samantha McCarthy-patmore" userId="531b863c-7866-4bc6-b13a-523b85fd6e2d" providerId="ADAL" clId="{3FD31B48-BA02-460E-B2AC-AF8E9483B63C}" dt="2023-03-05T17:15:19.908" v="1248" actId="26606"/>
          <ac:picMkLst>
            <pc:docMk/>
            <pc:sldMk cId="3996021619" sldId="268"/>
            <ac:picMk id="4" creationId="{38A63691-B962-6B37-DFA7-3BAB1366A78D}"/>
          </ac:picMkLst>
        </pc:picChg>
        <pc:picChg chg="add mod">
          <ac:chgData name="Samantha McCarthy-patmore" userId="531b863c-7866-4bc6-b13a-523b85fd6e2d" providerId="ADAL" clId="{3FD31B48-BA02-460E-B2AC-AF8E9483B63C}" dt="2023-03-05T17:15:38.221" v="1250" actId="1076"/>
          <ac:picMkLst>
            <pc:docMk/>
            <pc:sldMk cId="3996021619" sldId="268"/>
            <ac:picMk id="5" creationId="{C2C1F94E-F843-E593-C132-DE3C975106D3}"/>
          </ac:picMkLst>
        </pc:picChg>
      </pc:sldChg>
      <pc:sldChg chg="addSp delSp modSp mod">
        <pc:chgData name="Samantha McCarthy-patmore" userId="531b863c-7866-4bc6-b13a-523b85fd6e2d" providerId="ADAL" clId="{3FD31B48-BA02-460E-B2AC-AF8E9483B63C}" dt="2023-03-05T17:13:15.480" v="1073" actId="14100"/>
        <pc:sldMkLst>
          <pc:docMk/>
          <pc:sldMk cId="3028254005" sldId="269"/>
        </pc:sldMkLst>
        <pc:spChg chg="mod">
          <ac:chgData name="Samantha McCarthy-patmore" userId="531b863c-7866-4bc6-b13a-523b85fd6e2d" providerId="ADAL" clId="{3FD31B48-BA02-460E-B2AC-AF8E9483B63C}" dt="2023-03-05T17:13:15.480" v="1073" actId="14100"/>
          <ac:spMkLst>
            <pc:docMk/>
            <pc:sldMk cId="3028254005" sldId="269"/>
            <ac:spMk id="8" creationId="{3068EB58-923B-E650-C48D-D07782D56F24}"/>
          </ac:spMkLst>
        </pc:spChg>
        <pc:picChg chg="add mod">
          <ac:chgData name="Samantha McCarthy-patmore" userId="531b863c-7866-4bc6-b13a-523b85fd6e2d" providerId="ADAL" clId="{3FD31B48-BA02-460E-B2AC-AF8E9483B63C}" dt="2023-03-05T17:11:56.237" v="875" actId="1076"/>
          <ac:picMkLst>
            <pc:docMk/>
            <pc:sldMk cId="3028254005" sldId="269"/>
            <ac:picMk id="3" creationId="{A0481DF0-9733-261C-4A51-FDC6CCE04E29}"/>
          </ac:picMkLst>
        </pc:picChg>
        <pc:picChg chg="del">
          <ac:chgData name="Samantha McCarthy-patmore" userId="531b863c-7866-4bc6-b13a-523b85fd6e2d" providerId="ADAL" clId="{3FD31B48-BA02-460E-B2AC-AF8E9483B63C}" dt="2023-03-05T17:10:53.649" v="873" actId="478"/>
          <ac:picMkLst>
            <pc:docMk/>
            <pc:sldMk cId="3028254005" sldId="269"/>
            <ac:picMk id="4" creationId="{449E03AA-E4F2-7F1E-757E-CC37865E9E2E}"/>
          </ac:picMkLst>
        </pc:picChg>
      </pc:sldChg>
      <pc:sldChg chg="addSp modSp mod setBg">
        <pc:chgData name="Samantha McCarthy-patmore" userId="531b863c-7866-4bc6-b13a-523b85fd6e2d" providerId="ADAL" clId="{3FD31B48-BA02-460E-B2AC-AF8E9483B63C}" dt="2023-03-05T17:00:00.576" v="723" actId="9405"/>
        <pc:sldMkLst>
          <pc:docMk/>
          <pc:sldMk cId="729393986" sldId="271"/>
        </pc:sldMkLst>
        <pc:spChg chg="mod">
          <ac:chgData name="Samantha McCarthy-patmore" userId="531b863c-7866-4bc6-b13a-523b85fd6e2d" providerId="ADAL" clId="{3FD31B48-BA02-460E-B2AC-AF8E9483B63C}" dt="2023-03-05T16:58:57.381" v="716" actId="26606"/>
          <ac:spMkLst>
            <pc:docMk/>
            <pc:sldMk cId="729393986" sldId="271"/>
            <ac:spMk id="2" creationId="{62CE7743-21FF-E696-FC56-5B3BCD5DFF7E}"/>
          </ac:spMkLst>
        </pc:spChg>
        <pc:spChg chg="mod">
          <ac:chgData name="Samantha McCarthy-patmore" userId="531b863c-7866-4bc6-b13a-523b85fd6e2d" providerId="ADAL" clId="{3FD31B48-BA02-460E-B2AC-AF8E9483B63C}" dt="2023-03-05T16:58:57.381" v="716" actId="26606"/>
          <ac:spMkLst>
            <pc:docMk/>
            <pc:sldMk cId="729393986" sldId="271"/>
            <ac:spMk id="3" creationId="{DFE91657-6DE6-AD85-BBD9-3B8BA72A5490}"/>
          </ac:spMkLst>
        </pc:spChg>
        <pc:spChg chg="add mod">
          <ac:chgData name="Samantha McCarthy-patmore" userId="531b863c-7866-4bc6-b13a-523b85fd6e2d" providerId="ADAL" clId="{3FD31B48-BA02-460E-B2AC-AF8E9483B63C}" dt="2023-03-05T16:59:42.278" v="722" actId="688"/>
          <ac:spMkLst>
            <pc:docMk/>
            <pc:sldMk cId="729393986" sldId="271"/>
            <ac:spMk id="5" creationId="{18B172C6-7ED7-1C82-DE40-77475BA34AB7}"/>
          </ac:spMkLst>
        </pc:spChg>
        <pc:spChg chg="add">
          <ac:chgData name="Samantha McCarthy-patmore" userId="531b863c-7866-4bc6-b13a-523b85fd6e2d" providerId="ADAL" clId="{3FD31B48-BA02-460E-B2AC-AF8E9483B63C}" dt="2023-03-05T16:58:57.381" v="716" actId="26606"/>
          <ac:spMkLst>
            <pc:docMk/>
            <pc:sldMk cId="729393986" sldId="271"/>
            <ac:spMk id="9" creationId="{F13C74B1-5B17-4795-BED0-7140497B445A}"/>
          </ac:spMkLst>
        </pc:spChg>
        <pc:spChg chg="add">
          <ac:chgData name="Samantha McCarthy-patmore" userId="531b863c-7866-4bc6-b13a-523b85fd6e2d" providerId="ADAL" clId="{3FD31B48-BA02-460E-B2AC-AF8E9483B63C}" dt="2023-03-05T16:58:57.381" v="716" actId="26606"/>
          <ac:spMkLst>
            <pc:docMk/>
            <pc:sldMk cId="729393986" sldId="271"/>
            <ac:spMk id="11" creationId="{D4974D33-8DC5-464E-8C6D-BE58F0669C17}"/>
          </ac:spMkLst>
        </pc:spChg>
        <pc:picChg chg="add mod">
          <ac:chgData name="Samantha McCarthy-patmore" userId="531b863c-7866-4bc6-b13a-523b85fd6e2d" providerId="ADAL" clId="{3FD31B48-BA02-460E-B2AC-AF8E9483B63C}" dt="2023-03-05T16:59:13.163" v="718" actId="27614"/>
          <ac:picMkLst>
            <pc:docMk/>
            <pc:sldMk cId="729393986" sldId="271"/>
            <ac:picMk id="4" creationId="{01828516-FB10-FAE6-2E4F-C142A781289F}"/>
          </ac:picMkLst>
        </pc:picChg>
        <pc:inkChg chg="add">
          <ac:chgData name="Samantha McCarthy-patmore" userId="531b863c-7866-4bc6-b13a-523b85fd6e2d" providerId="ADAL" clId="{3FD31B48-BA02-460E-B2AC-AF8E9483B63C}" dt="2023-03-05T17:00:00.576" v="723" actId="9405"/>
          <ac:inkMkLst>
            <pc:docMk/>
            <pc:sldMk cId="729393986" sldId="271"/>
            <ac:inkMk id="6" creationId="{57DFEC03-96E9-4DE5-8081-0E409C76363A}"/>
          </ac:inkMkLst>
        </pc:inkChg>
      </pc:sldChg>
      <pc:sldChg chg="addSp delSp modSp mod">
        <pc:chgData name="Samantha McCarthy-patmore" userId="531b863c-7866-4bc6-b13a-523b85fd6e2d" providerId="ADAL" clId="{3FD31B48-BA02-460E-B2AC-AF8E9483B63C}" dt="2023-03-05T17:17:47.793" v="1289" actId="20577"/>
        <pc:sldMkLst>
          <pc:docMk/>
          <pc:sldMk cId="2670772315" sldId="272"/>
        </pc:sldMkLst>
        <pc:spChg chg="del">
          <ac:chgData name="Samantha McCarthy-patmore" userId="531b863c-7866-4bc6-b13a-523b85fd6e2d" providerId="ADAL" clId="{3FD31B48-BA02-460E-B2AC-AF8E9483B63C}" dt="2023-03-05T17:06:14.596" v="765" actId="478"/>
          <ac:spMkLst>
            <pc:docMk/>
            <pc:sldMk cId="2670772315" sldId="272"/>
            <ac:spMk id="2" creationId="{4E26D28E-0D99-4CF4-B768-6F12EA8D8818}"/>
          </ac:spMkLst>
        </pc:spChg>
        <pc:spChg chg="mod">
          <ac:chgData name="Samantha McCarthy-patmore" userId="531b863c-7866-4bc6-b13a-523b85fd6e2d" providerId="ADAL" clId="{3FD31B48-BA02-460E-B2AC-AF8E9483B63C}" dt="2023-03-05T17:10:31.812" v="869" actId="114"/>
          <ac:spMkLst>
            <pc:docMk/>
            <pc:sldMk cId="2670772315" sldId="272"/>
            <ac:spMk id="3" creationId="{8BA20CCF-1FEC-E07F-B3C2-E285BA45B1AB}"/>
          </ac:spMkLst>
        </pc:spChg>
        <pc:spChg chg="add mod">
          <ac:chgData name="Samantha McCarthy-patmore" userId="531b863c-7866-4bc6-b13a-523b85fd6e2d" providerId="ADAL" clId="{3FD31B48-BA02-460E-B2AC-AF8E9483B63C}" dt="2023-03-05T17:10:36.319" v="871" actId="113"/>
          <ac:spMkLst>
            <pc:docMk/>
            <pc:sldMk cId="2670772315" sldId="272"/>
            <ac:spMk id="6" creationId="{B033E406-E894-0102-82EE-F874BC0DA4EC}"/>
          </ac:spMkLst>
        </pc:spChg>
        <pc:spChg chg="add mod">
          <ac:chgData name="Samantha McCarthy-patmore" userId="531b863c-7866-4bc6-b13a-523b85fd6e2d" providerId="ADAL" clId="{3FD31B48-BA02-460E-B2AC-AF8E9483B63C}" dt="2023-03-05T17:10:09.053" v="866" actId="114"/>
          <ac:spMkLst>
            <pc:docMk/>
            <pc:sldMk cId="2670772315" sldId="272"/>
            <ac:spMk id="7" creationId="{10A15E00-48CE-4770-DA06-CDE1537329A3}"/>
          </ac:spMkLst>
        </pc:spChg>
        <pc:spChg chg="add mod">
          <ac:chgData name="Samantha McCarthy-patmore" userId="531b863c-7866-4bc6-b13a-523b85fd6e2d" providerId="ADAL" clId="{3FD31B48-BA02-460E-B2AC-AF8E9483B63C}" dt="2023-03-05T17:17:47.793" v="1289" actId="20577"/>
          <ac:spMkLst>
            <pc:docMk/>
            <pc:sldMk cId="2670772315" sldId="272"/>
            <ac:spMk id="10" creationId="{ED3CBD7F-E309-0B0A-C1A4-88C08137C9C6}"/>
          </ac:spMkLst>
        </pc:spChg>
        <pc:picChg chg="add mod">
          <ac:chgData name="Samantha McCarthy-patmore" userId="531b863c-7866-4bc6-b13a-523b85fd6e2d" providerId="ADAL" clId="{3FD31B48-BA02-460E-B2AC-AF8E9483B63C}" dt="2023-03-05T17:07:10.375" v="769" actId="1076"/>
          <ac:picMkLst>
            <pc:docMk/>
            <pc:sldMk cId="2670772315" sldId="272"/>
            <ac:picMk id="5" creationId="{5084774B-707F-2A76-43CF-65D315E47C78}"/>
          </ac:picMkLst>
        </pc:picChg>
        <pc:picChg chg="add mod">
          <ac:chgData name="Samantha McCarthy-patmore" userId="531b863c-7866-4bc6-b13a-523b85fd6e2d" providerId="ADAL" clId="{3FD31B48-BA02-460E-B2AC-AF8E9483B63C}" dt="2023-03-05T17:09:55.076" v="862" actId="1076"/>
          <ac:picMkLst>
            <pc:docMk/>
            <pc:sldMk cId="2670772315" sldId="272"/>
            <ac:picMk id="9" creationId="{AF131E04-511D-B64F-3B53-1AF4583E126A}"/>
          </ac:picMkLst>
        </pc:picChg>
      </pc:sldChg>
      <pc:sldChg chg="addSp delSp modSp new mod setBg">
        <pc:chgData name="Samantha McCarthy-patmore" userId="531b863c-7866-4bc6-b13a-523b85fd6e2d" providerId="ADAL" clId="{3FD31B48-BA02-460E-B2AC-AF8E9483B63C}" dt="2023-03-05T16:56:03.414" v="468" actId="26606"/>
        <pc:sldMkLst>
          <pc:docMk/>
          <pc:sldMk cId="1195225679" sldId="273"/>
        </pc:sldMkLst>
        <pc:spChg chg="mod">
          <ac:chgData name="Samantha McCarthy-patmore" userId="531b863c-7866-4bc6-b13a-523b85fd6e2d" providerId="ADAL" clId="{3FD31B48-BA02-460E-B2AC-AF8E9483B63C}" dt="2023-03-05T16:56:03.414" v="468" actId="26606"/>
          <ac:spMkLst>
            <pc:docMk/>
            <pc:sldMk cId="1195225679" sldId="273"/>
            <ac:spMk id="2" creationId="{DB384C87-D400-7FC1-3B7D-FF7BB5D64BB2}"/>
          </ac:spMkLst>
        </pc:spChg>
        <pc:spChg chg="del mod">
          <ac:chgData name="Samantha McCarthy-patmore" userId="531b863c-7866-4bc6-b13a-523b85fd6e2d" providerId="ADAL" clId="{3FD31B48-BA02-460E-B2AC-AF8E9483B63C}" dt="2023-03-05T16:54:58.041" v="461" actId="21"/>
          <ac:spMkLst>
            <pc:docMk/>
            <pc:sldMk cId="1195225679" sldId="273"/>
            <ac:spMk id="3" creationId="{B5E02F73-9BE8-2017-9307-AB0FBD34A5AB}"/>
          </ac:spMkLst>
        </pc:spChg>
        <pc:spChg chg="add mod">
          <ac:chgData name="Samantha McCarthy-patmore" userId="531b863c-7866-4bc6-b13a-523b85fd6e2d" providerId="ADAL" clId="{3FD31B48-BA02-460E-B2AC-AF8E9483B63C}" dt="2023-03-05T16:56:03.414" v="468" actId="26606"/>
          <ac:spMkLst>
            <pc:docMk/>
            <pc:sldMk cId="1195225679" sldId="273"/>
            <ac:spMk id="5" creationId="{ED864244-E9FE-8093-08CB-3B57CD0791B9}"/>
          </ac:spMkLst>
        </pc:spChg>
        <pc:spChg chg="add del mod">
          <ac:chgData name="Samantha McCarthy-patmore" userId="531b863c-7866-4bc6-b13a-523b85fd6e2d" providerId="ADAL" clId="{3FD31B48-BA02-460E-B2AC-AF8E9483B63C}" dt="2023-03-05T16:56:00.657" v="467"/>
          <ac:spMkLst>
            <pc:docMk/>
            <pc:sldMk cId="1195225679" sldId="273"/>
            <ac:spMk id="7" creationId="{9830D325-3A84-A37B-558F-62FDD1486D4F}"/>
          </ac:spMkLst>
        </pc:spChg>
        <pc:spChg chg="add">
          <ac:chgData name="Samantha McCarthy-patmore" userId="531b863c-7866-4bc6-b13a-523b85fd6e2d" providerId="ADAL" clId="{3FD31B48-BA02-460E-B2AC-AF8E9483B63C}" dt="2023-03-05T16:56:03.414" v="468" actId="26606"/>
          <ac:spMkLst>
            <pc:docMk/>
            <pc:sldMk cId="1195225679" sldId="273"/>
            <ac:spMk id="13" creationId="{F13C74B1-5B17-4795-BED0-7140497B445A}"/>
          </ac:spMkLst>
        </pc:spChg>
        <pc:spChg chg="add">
          <ac:chgData name="Samantha McCarthy-patmore" userId="531b863c-7866-4bc6-b13a-523b85fd6e2d" providerId="ADAL" clId="{3FD31B48-BA02-460E-B2AC-AF8E9483B63C}" dt="2023-03-05T16:56:03.414" v="468" actId="26606"/>
          <ac:spMkLst>
            <pc:docMk/>
            <pc:sldMk cId="1195225679" sldId="273"/>
            <ac:spMk id="15" creationId="{D4974D33-8DC5-464E-8C6D-BE58F0669C17}"/>
          </ac:spMkLst>
        </pc:spChg>
        <pc:picChg chg="add mod">
          <ac:chgData name="Samantha McCarthy-patmore" userId="531b863c-7866-4bc6-b13a-523b85fd6e2d" providerId="ADAL" clId="{3FD31B48-BA02-460E-B2AC-AF8E9483B63C}" dt="2023-03-05T16:56:03.414" v="468" actId="26606"/>
          <ac:picMkLst>
            <pc:docMk/>
            <pc:sldMk cId="1195225679" sldId="273"/>
            <ac:picMk id="8" creationId="{785DB6EA-32F8-9327-BF3B-D8EF7DA2AC4D}"/>
          </ac:picMkLst>
        </pc:picChg>
      </pc:sldChg>
      <pc:sldChg chg="addSp delSp modSp new mod">
        <pc:chgData name="Samantha McCarthy-patmore" userId="531b863c-7866-4bc6-b13a-523b85fd6e2d" providerId="ADAL" clId="{3FD31B48-BA02-460E-B2AC-AF8E9483B63C}" dt="2023-03-05T17:05:01.625" v="764" actId="113"/>
        <pc:sldMkLst>
          <pc:docMk/>
          <pc:sldMk cId="1457779819" sldId="274"/>
        </pc:sldMkLst>
        <pc:spChg chg="mod">
          <ac:chgData name="Samantha McCarthy-patmore" userId="531b863c-7866-4bc6-b13a-523b85fd6e2d" providerId="ADAL" clId="{3FD31B48-BA02-460E-B2AC-AF8E9483B63C}" dt="2023-03-05T17:01:14.988" v="726" actId="255"/>
          <ac:spMkLst>
            <pc:docMk/>
            <pc:sldMk cId="1457779819" sldId="274"/>
            <ac:spMk id="2" creationId="{D524D4EF-022C-0F94-9378-46E3A9BCE281}"/>
          </ac:spMkLst>
        </pc:spChg>
        <pc:spChg chg="del">
          <ac:chgData name="Samantha McCarthy-patmore" userId="531b863c-7866-4bc6-b13a-523b85fd6e2d" providerId="ADAL" clId="{3FD31B48-BA02-460E-B2AC-AF8E9483B63C}" dt="2023-03-05T17:01:48.102" v="727" actId="22"/>
          <ac:spMkLst>
            <pc:docMk/>
            <pc:sldMk cId="1457779819" sldId="274"/>
            <ac:spMk id="3" creationId="{790E83C5-6B6D-8181-3F6D-AD9E3AFC40CD}"/>
          </ac:spMkLst>
        </pc:spChg>
        <pc:spChg chg="add del mod">
          <ac:chgData name="Samantha McCarthy-patmore" userId="531b863c-7866-4bc6-b13a-523b85fd6e2d" providerId="ADAL" clId="{3FD31B48-BA02-460E-B2AC-AF8E9483B63C}" dt="2023-03-05T17:04:10.706" v="747"/>
          <ac:spMkLst>
            <pc:docMk/>
            <pc:sldMk cId="1457779819" sldId="274"/>
            <ac:spMk id="8" creationId="{C90233FC-6DF1-9E5F-DCEE-AC9161CB7EDD}"/>
          </ac:spMkLst>
        </pc:spChg>
        <pc:spChg chg="add mod">
          <ac:chgData name="Samantha McCarthy-patmore" userId="531b863c-7866-4bc6-b13a-523b85fd6e2d" providerId="ADAL" clId="{3FD31B48-BA02-460E-B2AC-AF8E9483B63C}" dt="2023-03-05T17:05:01.625" v="764" actId="113"/>
          <ac:spMkLst>
            <pc:docMk/>
            <pc:sldMk cId="1457779819" sldId="274"/>
            <ac:spMk id="9" creationId="{E8D329D6-4CDD-302A-A6CA-CF3FD3D8F2D2}"/>
          </ac:spMkLst>
        </pc:spChg>
        <pc:spChg chg="add mod">
          <ac:chgData name="Samantha McCarthy-patmore" userId="531b863c-7866-4bc6-b13a-523b85fd6e2d" providerId="ADAL" clId="{3FD31B48-BA02-460E-B2AC-AF8E9483B63C}" dt="2023-03-05T17:04:52.712" v="763" actId="113"/>
          <ac:spMkLst>
            <pc:docMk/>
            <pc:sldMk cId="1457779819" sldId="274"/>
            <ac:spMk id="10" creationId="{D152B24F-6DA7-6EB8-B5E4-1C45CA87D6D2}"/>
          </ac:spMkLst>
        </pc:spChg>
        <pc:picChg chg="add mod ord">
          <ac:chgData name="Samantha McCarthy-patmore" userId="531b863c-7866-4bc6-b13a-523b85fd6e2d" providerId="ADAL" clId="{3FD31B48-BA02-460E-B2AC-AF8E9483B63C}" dt="2023-03-05T17:01:49.952" v="728" actId="1076"/>
          <ac:picMkLst>
            <pc:docMk/>
            <pc:sldMk cId="1457779819" sldId="274"/>
            <ac:picMk id="5" creationId="{8A5E7D33-05C1-7AD3-961B-5A03226F6BE6}"/>
          </ac:picMkLst>
        </pc:picChg>
        <pc:picChg chg="add mod">
          <ac:chgData name="Samantha McCarthy-patmore" userId="531b863c-7866-4bc6-b13a-523b85fd6e2d" providerId="ADAL" clId="{3FD31B48-BA02-460E-B2AC-AF8E9483B63C}" dt="2023-03-05T17:02:36.319" v="732" actId="1076"/>
          <ac:picMkLst>
            <pc:docMk/>
            <pc:sldMk cId="1457779819" sldId="274"/>
            <ac:picMk id="7" creationId="{15759CD2-ADD1-419E-989A-7A641127DD3F}"/>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5T17:00:00.5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893 1,'127'112,"5"13,-100-95,-2 0,-1 3,32 45,-49-60,0 0,-2 1,0 0,-1 1,-1 0,-1 1,-1 0,6 34,-4 0,16 151,-24-201,1 1,-1-1,-1 1,1-1,-1 1,0-1,0 1,0-1,-1 1,0-1,0 0,0 0,-6 8,5-9,0 0,-1-1,1 1,-1-1,0 0,0 0,0 0,-1-1,1 1,0-1,-1 0,0-1,1 1,-1-1,-7 2,-22 1,0-1,0-2,-1-1,-46-7,-14 0,55 6,-325 2,352 1,0 1,0 0,0 0,1 2,0 0,-23 11,19-7,-2-1,-22 6,12-6,0 0,0 2,1 1,0 2,1 0,-30 21,-124 82,155-95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DBCA-848B-8DBF-7CED-FAAD7CBA76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ACDA7B-6336-1B67-8E48-C59947C67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B2F71F-7F2C-3CB0-71A9-8F46C648884F}"/>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5" name="Footer Placeholder 4">
            <a:extLst>
              <a:ext uri="{FF2B5EF4-FFF2-40B4-BE49-F238E27FC236}">
                <a16:creationId xmlns:a16="http://schemas.microsoft.com/office/drawing/2014/main" id="{7811B995-D158-A2CB-D225-08F4827C0A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F4598F-AB4B-32CA-AAB3-CB68AA1F7F5D}"/>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286630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7CA2B-8BD9-DF7A-C501-B57CB1FDB9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F81329-B87E-1A6A-1297-D805072A8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145584-14D5-3FC3-320B-C108869A7F32}"/>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5" name="Footer Placeholder 4">
            <a:extLst>
              <a:ext uri="{FF2B5EF4-FFF2-40B4-BE49-F238E27FC236}">
                <a16:creationId xmlns:a16="http://schemas.microsoft.com/office/drawing/2014/main" id="{FC8D0B78-B61B-015F-E4E1-EDE0838E5E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907DF-6AC5-55E7-9607-BB1096C2FBD7}"/>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55178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8D0F5-6813-59EA-C6D6-DA63DA85E6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6D4110-C440-A9D5-CDB2-5112A37736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DF1A46-635F-3FC7-6C4A-73CB0707DC47}"/>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5" name="Footer Placeholder 4">
            <a:extLst>
              <a:ext uri="{FF2B5EF4-FFF2-40B4-BE49-F238E27FC236}">
                <a16:creationId xmlns:a16="http://schemas.microsoft.com/office/drawing/2014/main" id="{81945DF0-06A4-1E24-1EED-7E9BA77D3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6FFC77-55E8-E48A-6144-BBF2A99964C4}"/>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214783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949E-54E6-6365-C4C5-B76F36916A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E4C2B9-7EF9-5F9F-6F60-63E349667D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881878-1049-D1A4-DB12-3E0B7D20173E}"/>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5" name="Footer Placeholder 4">
            <a:extLst>
              <a:ext uri="{FF2B5EF4-FFF2-40B4-BE49-F238E27FC236}">
                <a16:creationId xmlns:a16="http://schemas.microsoft.com/office/drawing/2014/main" id="{00930F42-1714-912B-F1F1-7BAD533E52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F8661E-7BDE-3D36-D2D5-53C6C3C94A76}"/>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243680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206D-2402-43B6-5D9B-DDDC807529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3BBB87-0540-D114-C076-37823692D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8A2CD9-15DC-9A4D-0FF1-BE460AF730DC}"/>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5" name="Footer Placeholder 4">
            <a:extLst>
              <a:ext uri="{FF2B5EF4-FFF2-40B4-BE49-F238E27FC236}">
                <a16:creationId xmlns:a16="http://schemas.microsoft.com/office/drawing/2014/main" id="{1979CCDE-33D0-5621-6307-2A8A9A7013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E7BBAC-6F4B-269A-10C6-0D6DBF6D925A}"/>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90686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CE5E-2588-A108-6DD1-2922ED7041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79BF25-D915-003A-DE8F-7959F07C2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62709B-5BEC-6B25-A2E3-46DB5C50E7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1ECF4BA-7A5D-4D27-CFAB-9EBBCE466831}"/>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6" name="Footer Placeholder 5">
            <a:extLst>
              <a:ext uri="{FF2B5EF4-FFF2-40B4-BE49-F238E27FC236}">
                <a16:creationId xmlns:a16="http://schemas.microsoft.com/office/drawing/2014/main" id="{8C00C484-BD69-3E18-BB96-379F69501F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526516-D8DF-73D0-91A9-69F11793FA1D}"/>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325784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1DC8-F797-4CB4-0941-09839B1C58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CCE617-9381-06CD-6E56-E933AF760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AF9E8B-47D2-8E07-80CB-EA5D455D8C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9E3462-55B7-55B9-F426-396A84ADF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92D70-1BFA-518C-9353-3D9EDF4A6D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A25D2A-3D7E-A127-8E6D-8F887D3A1C1A}"/>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8" name="Footer Placeholder 7">
            <a:extLst>
              <a:ext uri="{FF2B5EF4-FFF2-40B4-BE49-F238E27FC236}">
                <a16:creationId xmlns:a16="http://schemas.microsoft.com/office/drawing/2014/main" id="{BFEFD53D-71AF-23BB-A496-B00600B418A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B1370A-1CA5-5ADF-4612-8A23B78176FF}"/>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856009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C8C7-14B9-78B6-4431-4ECF7C356D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EED4492-C5EB-0D2D-DFD4-807B1BB9D8BA}"/>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4" name="Footer Placeholder 3">
            <a:extLst>
              <a:ext uri="{FF2B5EF4-FFF2-40B4-BE49-F238E27FC236}">
                <a16:creationId xmlns:a16="http://schemas.microsoft.com/office/drawing/2014/main" id="{C676BE48-FFB4-0495-E88F-BD376E3BE7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C8164A-098D-449F-EAA0-2B374B472F5D}"/>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36226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7166-19C3-57E6-C6B3-BFB655093652}"/>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3" name="Footer Placeholder 2">
            <a:extLst>
              <a:ext uri="{FF2B5EF4-FFF2-40B4-BE49-F238E27FC236}">
                <a16:creationId xmlns:a16="http://schemas.microsoft.com/office/drawing/2014/main" id="{516D9242-B719-2C9A-8B0C-D00347C860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552FC0-5265-3729-C029-EBD69FCF0A82}"/>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118658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772E-FE13-E3EE-69AC-B283E9BEE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2DE15D-5A04-6A86-FFAB-8CABC96DC6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FEC9FB-9ED6-6486-5562-99046B41D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F60BE-FADD-A3AD-DDD5-587307DA2957}"/>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6" name="Footer Placeholder 5">
            <a:extLst>
              <a:ext uri="{FF2B5EF4-FFF2-40B4-BE49-F238E27FC236}">
                <a16:creationId xmlns:a16="http://schemas.microsoft.com/office/drawing/2014/main" id="{6C3449BC-9192-14CB-D29C-4A70801D64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14B383-71B3-2E3B-CE2B-4F99C9BB7186}"/>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187822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DF2D-1B17-D02E-CEA1-33DC2C1F2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7F782A-9C4A-F319-9965-974F099AE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AABC9D-C977-90A8-5695-60035D7F8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0EFD67-BA4F-0536-1A28-B9E45707F9E2}"/>
              </a:ext>
            </a:extLst>
          </p:cNvPr>
          <p:cNvSpPr>
            <a:spLocks noGrp="1"/>
          </p:cNvSpPr>
          <p:nvPr>
            <p:ph type="dt" sz="half" idx="10"/>
          </p:nvPr>
        </p:nvSpPr>
        <p:spPr/>
        <p:txBody>
          <a:bodyPr/>
          <a:lstStyle/>
          <a:p>
            <a:fld id="{45C91F62-C308-4734-833C-1367DBBD72EA}" type="datetimeFigureOut">
              <a:rPr lang="en-GB" smtClean="0"/>
              <a:t>07/03/2023</a:t>
            </a:fld>
            <a:endParaRPr lang="en-GB"/>
          </a:p>
        </p:txBody>
      </p:sp>
      <p:sp>
        <p:nvSpPr>
          <p:cNvPr id="6" name="Footer Placeholder 5">
            <a:extLst>
              <a:ext uri="{FF2B5EF4-FFF2-40B4-BE49-F238E27FC236}">
                <a16:creationId xmlns:a16="http://schemas.microsoft.com/office/drawing/2014/main" id="{3CB8DA95-EDC1-B2DA-C300-B929651A5D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3CF84A-8967-F63C-C413-3A0175A81B7F}"/>
              </a:ext>
            </a:extLst>
          </p:cNvPr>
          <p:cNvSpPr>
            <a:spLocks noGrp="1"/>
          </p:cNvSpPr>
          <p:nvPr>
            <p:ph type="sldNum" sz="quarter" idx="12"/>
          </p:nvPr>
        </p:nvSpPr>
        <p:spPr/>
        <p:txBody>
          <a:bodyPr/>
          <a:lstStyle/>
          <a:p>
            <a:fld id="{6EAA8200-666B-4C23-84AB-C0F617E65381}" type="slidenum">
              <a:rPr lang="en-GB" smtClean="0"/>
              <a:t>‹#›</a:t>
            </a:fld>
            <a:endParaRPr lang="en-GB"/>
          </a:p>
        </p:txBody>
      </p:sp>
    </p:spTree>
    <p:extLst>
      <p:ext uri="{BB962C8B-B14F-4D97-AF65-F5344CB8AC3E}">
        <p14:creationId xmlns:p14="http://schemas.microsoft.com/office/powerpoint/2010/main" val="296790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36CD6-1EC8-04F8-0C07-8270D0E98D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DC4690-A53D-34B9-786C-E8586260F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FD6250-E7E9-EC23-A8E0-8D1E62E71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91F62-C308-4734-833C-1367DBBD72EA}" type="datetimeFigureOut">
              <a:rPr lang="en-GB" smtClean="0"/>
              <a:t>07/03/2023</a:t>
            </a:fld>
            <a:endParaRPr lang="en-GB"/>
          </a:p>
        </p:txBody>
      </p:sp>
      <p:sp>
        <p:nvSpPr>
          <p:cNvPr id="5" name="Footer Placeholder 4">
            <a:extLst>
              <a:ext uri="{FF2B5EF4-FFF2-40B4-BE49-F238E27FC236}">
                <a16:creationId xmlns:a16="http://schemas.microsoft.com/office/drawing/2014/main" id="{6535E3EC-FD2D-6728-DE82-A1D56F4FF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B5ED2B-642F-911C-3EA0-9A8458A2C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A8200-666B-4C23-84AB-C0F617E65381}" type="slidenum">
              <a:rPr lang="en-GB" smtClean="0"/>
              <a:t>‹#›</a:t>
            </a:fld>
            <a:endParaRPr lang="en-GB"/>
          </a:p>
        </p:txBody>
      </p:sp>
    </p:spTree>
    <p:extLst>
      <p:ext uri="{BB962C8B-B14F-4D97-AF65-F5344CB8AC3E}">
        <p14:creationId xmlns:p14="http://schemas.microsoft.com/office/powerpoint/2010/main" val="835813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search?q=this+little+light+of+mine&amp;source=lmns&amp;bih=720&amp;biw=1046&amp;rlz=1C1GCEU_en-GBGB1040GB1040&amp;hl=en-US&amp;sa=X&amp;ved=2ahUKEwilnfWwoMn8AhXFsCcCHSGVC6AQ_AUoAHoECAEQAA#fpstate=ive&amp;vld=cid:387fe6ff,vid:cKkbIZtqhyQ"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eacher.lyfta.com/resource/preview/2109"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0483E246-3C44-3068-16D8-086E28C0B854}"/>
              </a:ext>
            </a:extLst>
          </p:cNvPr>
          <p:cNvSpPr>
            <a:spLocks noGrp="1"/>
          </p:cNvSpPr>
          <p:nvPr>
            <p:ph type="title"/>
          </p:nvPr>
        </p:nvSpPr>
        <p:spPr>
          <a:xfrm>
            <a:off x="371093" y="1161288"/>
            <a:ext cx="3734375" cy="1239012"/>
          </a:xfrm>
        </p:spPr>
        <p:txBody>
          <a:bodyPr anchor="ctr">
            <a:normAutofit/>
          </a:bodyPr>
          <a:lstStyle/>
          <a:p>
            <a:r>
              <a:rPr lang="en-US" sz="2800" dirty="0"/>
              <a:t>This Little Light of Mine</a:t>
            </a:r>
            <a:endParaRPr lang="en-GB" sz="2800" dirty="0"/>
          </a:p>
        </p:txBody>
      </p:sp>
      <p:sp>
        <p:nvSpPr>
          <p:cNvPr id="17" name="Rectangle 1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F98B8A01-C76F-4208-29E0-566A2D519D44}"/>
              </a:ext>
            </a:extLst>
          </p:cNvPr>
          <p:cNvSpPr>
            <a:spLocks noGrp="1"/>
          </p:cNvSpPr>
          <p:nvPr>
            <p:ph idx="1"/>
          </p:nvPr>
        </p:nvSpPr>
        <p:spPr>
          <a:xfrm>
            <a:off x="371094" y="2718054"/>
            <a:ext cx="3438906" cy="3207258"/>
          </a:xfrm>
        </p:spPr>
        <p:txBody>
          <a:bodyPr anchor="t">
            <a:normAutofit/>
          </a:bodyPr>
          <a:lstStyle/>
          <a:p>
            <a:r>
              <a:rPr lang="en-US" sz="1700" dirty="0">
                <a:hlinkClick r:id="rId2"/>
              </a:rPr>
              <a:t>https://www.google.com/search?q=this+little+light+of+mine&amp;source=lmns&amp;bih=720&amp;biw=1046&amp;rlz=1C1GCEU_en-GBGB1040GB1040&amp;hl=en-US&amp;sa=X&amp;ved=2ahUKEwilnfWwoMn8AhXFsCcCHSGVC6AQ_AUoAHoECAEQAA#fpstate=ive&amp;vld=cid:387fe6ff,vid:cKkbIZtqhyQ</a:t>
            </a:r>
            <a:endParaRPr lang="en-US" sz="1700" dirty="0"/>
          </a:p>
          <a:p>
            <a:endParaRPr lang="en-US" sz="1700" dirty="0"/>
          </a:p>
        </p:txBody>
      </p:sp>
      <p:pic>
        <p:nvPicPr>
          <p:cNvPr id="4" name="Content Placeholder 3" descr="A lit candle with a flame&#10;&#10;Description automatically generated with low confidence">
            <a:extLst>
              <a:ext uri="{FF2B5EF4-FFF2-40B4-BE49-F238E27FC236}">
                <a16:creationId xmlns:a16="http://schemas.microsoft.com/office/drawing/2014/main" id="{5A0FF418-86D0-54F2-5257-21DCBAE166CD}"/>
              </a:ext>
            </a:extLst>
          </p:cNvPr>
          <p:cNvPicPr>
            <a:picLocks noChangeAspect="1"/>
          </p:cNvPicPr>
          <p:nvPr/>
        </p:nvPicPr>
        <p:blipFill>
          <a:blip r:embed="rId3"/>
          <a:stretch>
            <a:fillRect/>
          </a:stretch>
        </p:blipFill>
        <p:spPr>
          <a:xfrm>
            <a:off x="4901184" y="1197036"/>
            <a:ext cx="6922008" cy="4564512"/>
          </a:xfrm>
          <a:prstGeom prst="rect">
            <a:avLst/>
          </a:prstGeom>
        </p:spPr>
      </p:pic>
    </p:spTree>
    <p:extLst>
      <p:ext uri="{BB962C8B-B14F-4D97-AF65-F5344CB8AC3E}">
        <p14:creationId xmlns:p14="http://schemas.microsoft.com/office/powerpoint/2010/main" val="240228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329613-8831-4432-A62D-24A970EF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8A63691-B962-6B37-DFA7-3BAB1366A78D}"/>
              </a:ext>
            </a:extLst>
          </p:cNvPr>
          <p:cNvPicPr>
            <a:picLocks noGrp="1" noChangeAspect="1"/>
          </p:cNvPicPr>
          <p:nvPr>
            <p:ph idx="1"/>
          </p:nvPr>
        </p:nvPicPr>
        <p:blipFill rotWithShape="1">
          <a:blip r:embed="rId2"/>
          <a:srcRect l="27209" r="25158" b="2"/>
          <a:stretch/>
        </p:blipFill>
        <p:spPr>
          <a:xfrm>
            <a:off x="20" y="10"/>
            <a:ext cx="3350507" cy="6857990"/>
          </a:xfrm>
          <a:prstGeom prst="rect">
            <a:avLst/>
          </a:prstGeom>
        </p:spPr>
      </p:pic>
      <p:sp>
        <p:nvSpPr>
          <p:cNvPr id="29" name="Rectangle 28">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9744" y="685799"/>
            <a:ext cx="4232512"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167829-9D66-612C-71BA-9470EA467AB6}"/>
              </a:ext>
            </a:extLst>
          </p:cNvPr>
          <p:cNvSpPr>
            <a:spLocks noGrp="1"/>
          </p:cNvSpPr>
          <p:nvPr>
            <p:ph type="title"/>
          </p:nvPr>
        </p:nvSpPr>
        <p:spPr>
          <a:xfrm>
            <a:off x="4350916" y="509578"/>
            <a:ext cx="3490167" cy="2827287"/>
          </a:xfrm>
        </p:spPr>
        <p:txBody>
          <a:bodyPr vert="horz" lIns="91440" tIns="45720" rIns="91440" bIns="45720" rtlCol="0" anchor="b">
            <a:normAutofit/>
          </a:bodyPr>
          <a:lstStyle/>
          <a:p>
            <a:pPr algn="ctr"/>
            <a:r>
              <a:rPr lang="en-US" sz="2200" b="1" kern="1200" dirty="0">
                <a:latin typeface="+mj-lt"/>
                <a:ea typeface="+mj-ea"/>
                <a:cs typeface="+mj-cs"/>
              </a:rPr>
              <a:t>Can you be resilient in your daily life?</a:t>
            </a:r>
            <a:br>
              <a:rPr lang="en-US" sz="2200" b="1" kern="1200" dirty="0">
                <a:latin typeface="+mj-lt"/>
                <a:ea typeface="+mj-ea"/>
                <a:cs typeface="+mj-cs"/>
              </a:rPr>
            </a:br>
            <a:br>
              <a:rPr lang="en-US" sz="2200" b="1" kern="1200" dirty="0">
                <a:latin typeface="+mj-lt"/>
                <a:ea typeface="+mj-ea"/>
                <a:cs typeface="+mj-cs"/>
              </a:rPr>
            </a:br>
            <a:r>
              <a:rPr lang="en-US" sz="2200" b="1" kern="1200" dirty="0">
                <a:latin typeface="+mj-lt"/>
                <a:ea typeface="+mj-ea"/>
                <a:cs typeface="+mj-cs"/>
              </a:rPr>
              <a:t>Will you be able to do what you believe is right even when it is hard?</a:t>
            </a:r>
            <a:br>
              <a:rPr lang="en-US" sz="2200" kern="1200" dirty="0">
                <a:solidFill>
                  <a:srgbClr val="595959"/>
                </a:solidFill>
                <a:latin typeface="+mj-lt"/>
                <a:ea typeface="+mj-ea"/>
                <a:cs typeface="+mj-cs"/>
              </a:rPr>
            </a:br>
            <a:br>
              <a:rPr lang="en-US" sz="2200" kern="1200" dirty="0">
                <a:solidFill>
                  <a:srgbClr val="595959"/>
                </a:solidFill>
                <a:latin typeface="+mj-lt"/>
                <a:ea typeface="+mj-ea"/>
                <a:cs typeface="+mj-cs"/>
              </a:rPr>
            </a:br>
            <a:endParaRPr lang="en-US" sz="2200" kern="1200" dirty="0">
              <a:solidFill>
                <a:srgbClr val="595959"/>
              </a:solidFill>
              <a:latin typeface="+mj-lt"/>
              <a:ea typeface="+mj-ea"/>
              <a:cs typeface="+mj-cs"/>
            </a:endParaRPr>
          </a:p>
        </p:txBody>
      </p:sp>
      <p:pic>
        <p:nvPicPr>
          <p:cNvPr id="3" name="Picture 2">
            <a:extLst>
              <a:ext uri="{FF2B5EF4-FFF2-40B4-BE49-F238E27FC236}">
                <a16:creationId xmlns:a16="http://schemas.microsoft.com/office/drawing/2014/main" id="{4F041903-5C7F-C644-8B31-2FC6F7810249}"/>
              </a:ext>
            </a:extLst>
          </p:cNvPr>
          <p:cNvPicPr>
            <a:picLocks noChangeAspect="1"/>
          </p:cNvPicPr>
          <p:nvPr/>
        </p:nvPicPr>
        <p:blipFill rotWithShape="1">
          <a:blip r:embed="rId3"/>
          <a:srcRect l="9364" r="41861"/>
          <a:stretch/>
        </p:blipFill>
        <p:spPr>
          <a:xfrm>
            <a:off x="8838633" y="-2"/>
            <a:ext cx="3353367" cy="6858001"/>
          </a:xfrm>
          <a:prstGeom prst="rect">
            <a:avLst/>
          </a:prstGeom>
        </p:spPr>
      </p:pic>
      <p:pic>
        <p:nvPicPr>
          <p:cNvPr id="5" name="Picture 4">
            <a:extLst>
              <a:ext uri="{FF2B5EF4-FFF2-40B4-BE49-F238E27FC236}">
                <a16:creationId xmlns:a16="http://schemas.microsoft.com/office/drawing/2014/main" id="{C2C1F94E-F843-E593-C132-DE3C975106D3}"/>
              </a:ext>
            </a:extLst>
          </p:cNvPr>
          <p:cNvPicPr>
            <a:picLocks noChangeAspect="1"/>
          </p:cNvPicPr>
          <p:nvPr/>
        </p:nvPicPr>
        <p:blipFill>
          <a:blip r:embed="rId4"/>
          <a:stretch>
            <a:fillRect/>
          </a:stretch>
        </p:blipFill>
        <p:spPr>
          <a:xfrm>
            <a:off x="3731308" y="3237239"/>
            <a:ext cx="4480948" cy="3444539"/>
          </a:xfrm>
          <a:prstGeom prst="rect">
            <a:avLst/>
          </a:prstGeom>
        </p:spPr>
      </p:pic>
    </p:spTree>
    <p:extLst>
      <p:ext uri="{BB962C8B-B14F-4D97-AF65-F5344CB8AC3E}">
        <p14:creationId xmlns:p14="http://schemas.microsoft.com/office/powerpoint/2010/main" val="399602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174037E-6E88-5963-A757-7E1880808F78}"/>
              </a:ext>
            </a:extLst>
          </p:cNvPr>
          <p:cNvPicPr>
            <a:picLocks noGrp="1" noChangeAspect="1"/>
          </p:cNvPicPr>
          <p:nvPr>
            <p:ph idx="1"/>
          </p:nvPr>
        </p:nvPicPr>
        <p:blipFill>
          <a:blip r:embed="rId2"/>
          <a:stretch>
            <a:fillRect/>
          </a:stretch>
        </p:blipFill>
        <p:spPr>
          <a:xfrm>
            <a:off x="4038600" y="1508125"/>
            <a:ext cx="3835400" cy="3835400"/>
          </a:xfrm>
          <a:prstGeom prst="rect">
            <a:avLst/>
          </a:prstGeom>
        </p:spPr>
      </p:pic>
      <p:pic>
        <p:nvPicPr>
          <p:cNvPr id="5" name="Picture 4">
            <a:extLst>
              <a:ext uri="{FF2B5EF4-FFF2-40B4-BE49-F238E27FC236}">
                <a16:creationId xmlns:a16="http://schemas.microsoft.com/office/drawing/2014/main" id="{F9B9698F-9BF6-79F0-5193-CEC8D56CD12F}"/>
              </a:ext>
            </a:extLst>
          </p:cNvPr>
          <p:cNvPicPr>
            <a:picLocks noChangeAspect="1"/>
          </p:cNvPicPr>
          <p:nvPr/>
        </p:nvPicPr>
        <p:blipFill>
          <a:blip r:embed="rId3"/>
          <a:stretch>
            <a:fillRect/>
          </a:stretch>
        </p:blipFill>
        <p:spPr>
          <a:xfrm>
            <a:off x="8249920" y="1508125"/>
            <a:ext cx="3302000" cy="3835400"/>
          </a:xfrm>
          <a:prstGeom prst="rect">
            <a:avLst/>
          </a:prstGeom>
        </p:spPr>
      </p:pic>
      <p:sp>
        <p:nvSpPr>
          <p:cNvPr id="2" name="Title 1">
            <a:extLst>
              <a:ext uri="{FF2B5EF4-FFF2-40B4-BE49-F238E27FC236}">
                <a16:creationId xmlns:a16="http://schemas.microsoft.com/office/drawing/2014/main" id="{62A4A60B-3BFA-D642-96DF-3D45748DDCE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What is resilience?</a:t>
            </a:r>
          </a:p>
        </p:txBody>
      </p:sp>
    </p:spTree>
    <p:extLst>
      <p:ext uri="{BB962C8B-B14F-4D97-AF65-F5344CB8AC3E}">
        <p14:creationId xmlns:p14="http://schemas.microsoft.com/office/powerpoint/2010/main" val="3836203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84C87-D400-7FC1-3B7D-FF7BB5D64BB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Jesus showed great resilience when he fasted in the desert for 40 days and nights.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864244-E9FE-8093-08CB-3B57CD0791B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1">
                <a:effectLst/>
              </a:rPr>
              <a:t>Matthew 4:1-11</a:t>
            </a:r>
          </a:p>
          <a:p>
            <a:pPr indent="-228600">
              <a:lnSpc>
                <a:spcPct val="90000"/>
              </a:lnSpc>
              <a:spcAft>
                <a:spcPts val="600"/>
              </a:spcAft>
              <a:buFont typeface="Arial" panose="020B0604020202020204" pitchFamily="34" charset="0"/>
              <a:buChar char="•"/>
            </a:pPr>
            <a:r>
              <a:rPr lang="en-US" sz="2200" b="1" i="1">
                <a:effectLst/>
              </a:rPr>
              <a:t>At that time Jesus was led by the Spirit into the desert to be tempted by the devil. He fasted for forty days and forty nights and afterwards was hungry. The tempter approached and said to him, “If you are the Son of God, command that these stones become loaves of bread.</a:t>
            </a:r>
            <a:endParaRPr lang="en-US" sz="2200" b="1" i="1"/>
          </a:p>
        </p:txBody>
      </p:sp>
      <p:pic>
        <p:nvPicPr>
          <p:cNvPr id="8" name="Content Placeholder 7">
            <a:extLst>
              <a:ext uri="{FF2B5EF4-FFF2-40B4-BE49-F238E27FC236}">
                <a16:creationId xmlns:a16="http://schemas.microsoft.com/office/drawing/2014/main" id="{785DB6EA-32F8-9327-BF3B-D8EF7DA2AC4D}"/>
              </a:ext>
            </a:extLst>
          </p:cNvPr>
          <p:cNvPicPr>
            <a:picLocks noGrp="1" noChangeAspect="1"/>
          </p:cNvPicPr>
          <p:nvPr>
            <p:ph idx="1"/>
          </p:nvPr>
        </p:nvPicPr>
        <p:blipFill rotWithShape="1">
          <a:blip r:embed="rId2"/>
          <a:srcRect t="4539"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9522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42D4-35CA-AE6F-8B3F-091ED9F44E86}"/>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Looking out at the world</a:t>
            </a:r>
            <a:endParaRPr lang="en-US" sz="5400"/>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AA1C6524-56F5-DA6D-18DB-C6E0E514E224}"/>
              </a:ext>
            </a:extLst>
          </p:cNvPr>
          <p:cNvPicPr>
            <a:picLocks noChangeAspect="1"/>
          </p:cNvPicPr>
          <p:nvPr/>
        </p:nvPicPr>
        <p:blipFill rotWithShape="1">
          <a:blip r:embed="rId2"/>
          <a:srcRect r="7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7001286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CE7743-21FF-E696-FC56-5B3BCD5DFF7E}"/>
              </a:ext>
            </a:extLst>
          </p:cNvPr>
          <p:cNvSpPr>
            <a:spLocks noGrp="1"/>
          </p:cNvSpPr>
          <p:nvPr>
            <p:ph type="title"/>
          </p:nvPr>
        </p:nvSpPr>
        <p:spPr>
          <a:xfrm>
            <a:off x="640080" y="325369"/>
            <a:ext cx="4368602" cy="1956841"/>
          </a:xfrm>
        </p:spPr>
        <p:txBody>
          <a:bodyPr anchor="b">
            <a:normAutofit/>
          </a:bodyPr>
          <a:lstStyle/>
          <a:p>
            <a:r>
              <a:rPr lang="en-US" sz="2600" dirty="0"/>
              <a:t>In modern times many people have to show great bravery and resilience in times of trouble and hardship. </a:t>
            </a:r>
            <a:br>
              <a:rPr lang="en-US" sz="2600" dirty="0"/>
            </a:br>
            <a:endParaRPr lang="en-GB" sz="26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E91657-6DE6-AD85-BBD9-3B8BA72A5490}"/>
              </a:ext>
            </a:extLst>
          </p:cNvPr>
          <p:cNvSpPr>
            <a:spLocks noGrp="1"/>
          </p:cNvSpPr>
          <p:nvPr>
            <p:ph idx="1"/>
          </p:nvPr>
        </p:nvSpPr>
        <p:spPr>
          <a:xfrm>
            <a:off x="640080" y="2872899"/>
            <a:ext cx="4243589" cy="3320668"/>
          </a:xfrm>
        </p:spPr>
        <p:txBody>
          <a:bodyPr>
            <a:normAutofit/>
          </a:bodyPr>
          <a:lstStyle/>
          <a:p>
            <a:pPr marL="0" indent="0">
              <a:buNone/>
            </a:pPr>
            <a:r>
              <a:rPr kumimoji="0" lang="en-US" sz="2200" b="0" i="0" u="none" strike="noStrike" kern="1200" cap="none" spc="0" normalizeH="0" baseline="0" noProof="0">
                <a:ln>
                  <a:noFill/>
                </a:ln>
                <a:effectLst/>
                <a:uLnTx/>
                <a:uFillTx/>
                <a:latin typeface="Calibri Light" panose="020F0302020204030204"/>
                <a:ea typeface="+mj-ea"/>
                <a:cs typeface="+mj-cs"/>
              </a:rPr>
              <a:t>Today we are going to Sudan , to meet someone who is doing their best to encourage others to be resilient.</a:t>
            </a:r>
            <a:endParaRPr lang="en-GB" sz="2200"/>
          </a:p>
        </p:txBody>
      </p:sp>
      <p:pic>
        <p:nvPicPr>
          <p:cNvPr id="4" name="Picture 3" descr="Map&#10;&#10;Description automatically generated">
            <a:extLst>
              <a:ext uri="{FF2B5EF4-FFF2-40B4-BE49-F238E27FC236}">
                <a16:creationId xmlns:a16="http://schemas.microsoft.com/office/drawing/2014/main" id="{01828516-FB10-FAE6-2E4F-C142A781289F}"/>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Arrow: Down 4">
            <a:extLst>
              <a:ext uri="{FF2B5EF4-FFF2-40B4-BE49-F238E27FC236}">
                <a16:creationId xmlns:a16="http://schemas.microsoft.com/office/drawing/2014/main" id="{18B172C6-7ED7-1C82-DE40-77475BA34AB7}"/>
              </a:ext>
            </a:extLst>
          </p:cNvPr>
          <p:cNvSpPr/>
          <p:nvPr/>
        </p:nvSpPr>
        <p:spPr>
          <a:xfrm rot="19355534">
            <a:off x="7105337" y="492468"/>
            <a:ext cx="629587" cy="33419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7DFEC03-96E9-4DE5-8081-0E409C76363A}"/>
                  </a:ext>
                </a:extLst>
              </p14:cNvPr>
              <p14:cNvContentPartPr/>
              <p14:nvPr/>
            </p14:nvContentPartPr>
            <p14:xfrm>
              <a:off x="7443260" y="479609"/>
              <a:ext cx="512280" cy="469080"/>
            </p14:xfrm>
          </p:contentPart>
        </mc:Choice>
        <mc:Fallback xmlns="">
          <p:pic>
            <p:nvPicPr>
              <p:cNvPr id="6" name="Ink 5">
                <a:extLst>
                  <a:ext uri="{FF2B5EF4-FFF2-40B4-BE49-F238E27FC236}">
                    <a16:creationId xmlns:a16="http://schemas.microsoft.com/office/drawing/2014/main" id="{57DFEC03-96E9-4DE5-8081-0E409C76363A}"/>
                  </a:ext>
                </a:extLst>
              </p:cNvPr>
              <p:cNvPicPr/>
              <p:nvPr/>
            </p:nvPicPr>
            <p:blipFill>
              <a:blip r:embed="rId4"/>
              <a:stretch>
                <a:fillRect/>
              </a:stretch>
            </p:blipFill>
            <p:spPr>
              <a:xfrm>
                <a:off x="7389620" y="371969"/>
                <a:ext cx="619920" cy="684720"/>
              </a:xfrm>
              <a:prstGeom prst="rect">
                <a:avLst/>
              </a:prstGeom>
            </p:spPr>
          </p:pic>
        </mc:Fallback>
      </mc:AlternateContent>
    </p:spTree>
    <p:extLst>
      <p:ext uri="{BB962C8B-B14F-4D97-AF65-F5344CB8AC3E}">
        <p14:creationId xmlns:p14="http://schemas.microsoft.com/office/powerpoint/2010/main" val="729393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D4EF-022C-0F94-9378-46E3A9BCE281}"/>
              </a:ext>
            </a:extLst>
          </p:cNvPr>
          <p:cNvSpPr>
            <a:spLocks noGrp="1"/>
          </p:cNvSpPr>
          <p:nvPr>
            <p:ph type="title"/>
          </p:nvPr>
        </p:nvSpPr>
        <p:spPr/>
        <p:txBody>
          <a:bodyPr>
            <a:normAutofit/>
          </a:bodyPr>
          <a:lstStyle/>
          <a:p>
            <a:r>
              <a:rPr lang="en-GB" sz="3200" dirty="0">
                <a:hlinkClick r:id="rId2"/>
              </a:rPr>
              <a:t>https://teacher.lyfta.com/resource/preview/2109</a:t>
            </a:r>
            <a:br>
              <a:rPr lang="en-GB" sz="3200" dirty="0"/>
            </a:br>
            <a:endParaRPr lang="en-GB" sz="3200" dirty="0"/>
          </a:p>
        </p:txBody>
      </p:sp>
      <p:pic>
        <p:nvPicPr>
          <p:cNvPr id="5" name="Content Placeholder 4">
            <a:extLst>
              <a:ext uri="{FF2B5EF4-FFF2-40B4-BE49-F238E27FC236}">
                <a16:creationId xmlns:a16="http://schemas.microsoft.com/office/drawing/2014/main" id="{8A5E7D33-05C1-7AD3-961B-5A03226F6BE6}"/>
              </a:ext>
            </a:extLst>
          </p:cNvPr>
          <p:cNvPicPr>
            <a:picLocks noGrp="1" noChangeAspect="1"/>
          </p:cNvPicPr>
          <p:nvPr>
            <p:ph idx="1"/>
          </p:nvPr>
        </p:nvPicPr>
        <p:blipFill>
          <a:blip r:embed="rId3"/>
          <a:stretch>
            <a:fillRect/>
          </a:stretch>
        </p:blipFill>
        <p:spPr>
          <a:xfrm>
            <a:off x="5620543" y="1690688"/>
            <a:ext cx="5148159" cy="4351338"/>
          </a:xfrm>
        </p:spPr>
      </p:pic>
      <p:pic>
        <p:nvPicPr>
          <p:cNvPr id="7" name="Picture 6">
            <a:extLst>
              <a:ext uri="{FF2B5EF4-FFF2-40B4-BE49-F238E27FC236}">
                <a16:creationId xmlns:a16="http://schemas.microsoft.com/office/drawing/2014/main" id="{15759CD2-ADD1-419E-989A-7A641127DD3F}"/>
              </a:ext>
            </a:extLst>
          </p:cNvPr>
          <p:cNvPicPr>
            <a:picLocks noChangeAspect="1"/>
          </p:cNvPicPr>
          <p:nvPr/>
        </p:nvPicPr>
        <p:blipFill>
          <a:blip r:embed="rId4"/>
          <a:stretch>
            <a:fillRect/>
          </a:stretch>
        </p:blipFill>
        <p:spPr>
          <a:xfrm>
            <a:off x="253541" y="1690688"/>
            <a:ext cx="5101477" cy="4218651"/>
          </a:xfrm>
          <a:prstGeom prst="rect">
            <a:avLst/>
          </a:prstGeom>
        </p:spPr>
      </p:pic>
      <p:sp>
        <p:nvSpPr>
          <p:cNvPr id="9" name="TextBox 8">
            <a:extLst>
              <a:ext uri="{FF2B5EF4-FFF2-40B4-BE49-F238E27FC236}">
                <a16:creationId xmlns:a16="http://schemas.microsoft.com/office/drawing/2014/main" id="{E8D329D6-4CDD-302A-A6CA-CF3FD3D8F2D2}"/>
              </a:ext>
            </a:extLst>
          </p:cNvPr>
          <p:cNvSpPr txBox="1"/>
          <p:nvPr/>
        </p:nvSpPr>
        <p:spPr>
          <a:xfrm>
            <a:off x="509666" y="5801193"/>
            <a:ext cx="3792511" cy="369332"/>
          </a:xfrm>
          <a:prstGeom prst="rect">
            <a:avLst/>
          </a:prstGeom>
          <a:noFill/>
        </p:spPr>
        <p:txBody>
          <a:bodyPr wrap="square" rtlCol="0">
            <a:spAutoFit/>
          </a:bodyPr>
          <a:lstStyle/>
          <a:p>
            <a:r>
              <a:rPr lang="en-US" b="1" dirty="0"/>
              <a:t>0-4.31 mins</a:t>
            </a:r>
            <a:endParaRPr lang="en-GB" b="1" dirty="0"/>
          </a:p>
        </p:txBody>
      </p:sp>
      <p:sp>
        <p:nvSpPr>
          <p:cNvPr id="10" name="TextBox 9">
            <a:extLst>
              <a:ext uri="{FF2B5EF4-FFF2-40B4-BE49-F238E27FC236}">
                <a16:creationId xmlns:a16="http://schemas.microsoft.com/office/drawing/2014/main" id="{D152B24F-6DA7-6EB8-B5E4-1C45CA87D6D2}"/>
              </a:ext>
            </a:extLst>
          </p:cNvPr>
          <p:cNvSpPr txBox="1"/>
          <p:nvPr/>
        </p:nvSpPr>
        <p:spPr>
          <a:xfrm>
            <a:off x="4616970" y="6170525"/>
            <a:ext cx="5846164" cy="380177"/>
          </a:xfrm>
          <a:prstGeom prst="rect">
            <a:avLst/>
          </a:prstGeom>
          <a:noFill/>
        </p:spPr>
        <p:txBody>
          <a:bodyPr wrap="square" rtlCol="0">
            <a:spAutoFit/>
          </a:bodyPr>
          <a:lstStyle/>
          <a:p>
            <a:r>
              <a:rPr lang="en-US" b="1" dirty="0"/>
              <a:t>7.31—10 mins</a:t>
            </a:r>
            <a:endParaRPr lang="en-GB" b="1" dirty="0"/>
          </a:p>
        </p:txBody>
      </p:sp>
    </p:spTree>
    <p:extLst>
      <p:ext uri="{BB962C8B-B14F-4D97-AF65-F5344CB8AC3E}">
        <p14:creationId xmlns:p14="http://schemas.microsoft.com/office/powerpoint/2010/main" val="1457779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7C4642F-F8AF-4E1B-1821-92F7CC30F090}"/>
              </a:ext>
            </a:extLst>
          </p:cNvPr>
          <p:cNvPicPr>
            <a:picLocks noChangeAspect="1"/>
          </p:cNvPicPr>
          <p:nvPr/>
        </p:nvPicPr>
        <p:blipFill rotWithShape="1">
          <a:blip r:embed="rId2"/>
          <a:srcRect l="1385" r="2" b="2"/>
          <a:stretch/>
        </p:blipFill>
        <p:spPr>
          <a:xfrm>
            <a:off x="1" y="10"/>
            <a:ext cx="6936390" cy="6857990"/>
          </a:xfrm>
          <a:prstGeom prst="rect">
            <a:avLst/>
          </a:prstGeom>
        </p:spPr>
      </p:pic>
      <p:sp>
        <p:nvSpPr>
          <p:cNvPr id="13" name="Content Placeholder 12">
            <a:extLst>
              <a:ext uri="{FF2B5EF4-FFF2-40B4-BE49-F238E27FC236}">
                <a16:creationId xmlns:a16="http://schemas.microsoft.com/office/drawing/2014/main" id="{E9617FAE-1FDD-C86D-C685-37CE86A754CC}"/>
              </a:ext>
            </a:extLst>
          </p:cNvPr>
          <p:cNvSpPr>
            <a:spLocks noGrp="1"/>
          </p:cNvSpPr>
          <p:nvPr>
            <p:ph idx="1"/>
          </p:nvPr>
        </p:nvSpPr>
        <p:spPr>
          <a:xfrm>
            <a:off x="7303010" y="338701"/>
            <a:ext cx="3822189" cy="3742762"/>
          </a:xfrm>
        </p:spPr>
        <p:txBody>
          <a:bodyPr>
            <a:noAutofit/>
          </a:bodyPr>
          <a:lstStyle/>
          <a:p>
            <a:pPr marL="0" indent="0">
              <a:buNone/>
            </a:pPr>
            <a:r>
              <a:rPr lang="en-US" sz="6000" dirty="0"/>
              <a:t>Reflecting on what we have learnt….</a:t>
            </a:r>
          </a:p>
          <a:p>
            <a:pPr marL="0" indent="0">
              <a:buNone/>
            </a:pPr>
            <a:r>
              <a:rPr lang="en-US" sz="6000" dirty="0"/>
              <a:t> What can </a:t>
            </a:r>
            <a:r>
              <a:rPr lang="en-US" sz="6000" dirty="0">
                <a:solidFill>
                  <a:srgbClr val="FF0000"/>
                </a:solidFill>
              </a:rPr>
              <a:t>WE </a:t>
            </a:r>
            <a:r>
              <a:rPr lang="en-US" sz="6000" dirty="0"/>
              <a:t>do???</a:t>
            </a:r>
          </a:p>
        </p:txBody>
      </p:sp>
    </p:spTree>
    <p:extLst>
      <p:ext uri="{BB962C8B-B14F-4D97-AF65-F5344CB8AC3E}">
        <p14:creationId xmlns:p14="http://schemas.microsoft.com/office/powerpoint/2010/main" val="79841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20CCF-1FEC-E07F-B3C2-E285BA45B1AB}"/>
              </a:ext>
            </a:extLst>
          </p:cNvPr>
          <p:cNvSpPr>
            <a:spLocks noGrp="1"/>
          </p:cNvSpPr>
          <p:nvPr>
            <p:ph idx="1"/>
          </p:nvPr>
        </p:nvSpPr>
        <p:spPr>
          <a:xfrm>
            <a:off x="703288" y="671383"/>
            <a:ext cx="3778771" cy="1202388"/>
          </a:xfrm>
        </p:spPr>
        <p:txBody>
          <a:bodyPr/>
          <a:lstStyle/>
          <a:p>
            <a:pPr marL="0" indent="0">
              <a:buNone/>
            </a:pPr>
            <a:r>
              <a:rPr lang="en-US" b="1" i="1" dirty="0"/>
              <a:t>Why </a:t>
            </a:r>
            <a:r>
              <a:rPr lang="en-US" dirty="0"/>
              <a:t>does Sudan need Spiderman?</a:t>
            </a:r>
          </a:p>
          <a:p>
            <a:endParaRPr lang="en-GB" dirty="0"/>
          </a:p>
        </p:txBody>
      </p:sp>
      <p:pic>
        <p:nvPicPr>
          <p:cNvPr id="5" name="Picture 4">
            <a:extLst>
              <a:ext uri="{FF2B5EF4-FFF2-40B4-BE49-F238E27FC236}">
                <a16:creationId xmlns:a16="http://schemas.microsoft.com/office/drawing/2014/main" id="{5084774B-707F-2A76-43CF-65D315E47C78}"/>
              </a:ext>
            </a:extLst>
          </p:cNvPr>
          <p:cNvPicPr>
            <a:picLocks noChangeAspect="1"/>
          </p:cNvPicPr>
          <p:nvPr/>
        </p:nvPicPr>
        <p:blipFill>
          <a:blip r:embed="rId2"/>
          <a:stretch>
            <a:fillRect/>
          </a:stretch>
        </p:blipFill>
        <p:spPr>
          <a:xfrm>
            <a:off x="447950" y="2347102"/>
            <a:ext cx="7338696" cy="3955123"/>
          </a:xfrm>
          <a:prstGeom prst="rect">
            <a:avLst/>
          </a:prstGeom>
        </p:spPr>
      </p:pic>
      <p:sp>
        <p:nvSpPr>
          <p:cNvPr id="6" name="TextBox 5">
            <a:extLst>
              <a:ext uri="{FF2B5EF4-FFF2-40B4-BE49-F238E27FC236}">
                <a16:creationId xmlns:a16="http://schemas.microsoft.com/office/drawing/2014/main" id="{B033E406-E894-0102-82EE-F874BC0DA4EC}"/>
              </a:ext>
            </a:extLst>
          </p:cNvPr>
          <p:cNvSpPr txBox="1"/>
          <p:nvPr/>
        </p:nvSpPr>
        <p:spPr>
          <a:xfrm>
            <a:off x="3972394" y="2046647"/>
            <a:ext cx="3237876" cy="1077218"/>
          </a:xfrm>
          <a:prstGeom prst="rect">
            <a:avLst/>
          </a:prstGeom>
          <a:noFill/>
        </p:spPr>
        <p:txBody>
          <a:bodyPr wrap="square" rtlCol="0">
            <a:spAutoFit/>
          </a:bodyPr>
          <a:lstStyle/>
          <a:p>
            <a:r>
              <a:rPr lang="en-US" sz="3200" b="1" i="1" dirty="0"/>
              <a:t>Why</a:t>
            </a:r>
            <a:r>
              <a:rPr lang="en-US" sz="3200" dirty="0"/>
              <a:t> is he masked?</a:t>
            </a:r>
            <a:endParaRPr lang="en-GB" sz="3200" dirty="0"/>
          </a:p>
        </p:txBody>
      </p:sp>
      <p:sp>
        <p:nvSpPr>
          <p:cNvPr id="7" name="TextBox 6">
            <a:extLst>
              <a:ext uri="{FF2B5EF4-FFF2-40B4-BE49-F238E27FC236}">
                <a16:creationId xmlns:a16="http://schemas.microsoft.com/office/drawing/2014/main" id="{10A15E00-48CE-4770-DA06-CDE1537329A3}"/>
              </a:ext>
            </a:extLst>
          </p:cNvPr>
          <p:cNvSpPr txBox="1"/>
          <p:nvPr/>
        </p:nvSpPr>
        <p:spPr>
          <a:xfrm>
            <a:off x="8694295" y="3847609"/>
            <a:ext cx="2803161" cy="954107"/>
          </a:xfrm>
          <a:prstGeom prst="rect">
            <a:avLst/>
          </a:prstGeom>
          <a:noFill/>
        </p:spPr>
        <p:txBody>
          <a:bodyPr wrap="square" rtlCol="0">
            <a:spAutoFit/>
          </a:bodyPr>
          <a:lstStyle/>
          <a:p>
            <a:r>
              <a:rPr lang="en-US" sz="2800" b="1" i="1" dirty="0"/>
              <a:t>Why</a:t>
            </a:r>
            <a:r>
              <a:rPr lang="en-US" sz="2800" dirty="0"/>
              <a:t> did he unmask himself?</a:t>
            </a:r>
            <a:endParaRPr lang="en-GB" sz="2800" dirty="0"/>
          </a:p>
        </p:txBody>
      </p:sp>
      <p:pic>
        <p:nvPicPr>
          <p:cNvPr id="9" name="Picture 8">
            <a:extLst>
              <a:ext uri="{FF2B5EF4-FFF2-40B4-BE49-F238E27FC236}">
                <a16:creationId xmlns:a16="http://schemas.microsoft.com/office/drawing/2014/main" id="{AF131E04-511D-B64F-3B53-1AF4583E126A}"/>
              </a:ext>
            </a:extLst>
          </p:cNvPr>
          <p:cNvPicPr>
            <a:picLocks noChangeAspect="1"/>
          </p:cNvPicPr>
          <p:nvPr/>
        </p:nvPicPr>
        <p:blipFill>
          <a:blip r:embed="rId3"/>
          <a:stretch>
            <a:fillRect/>
          </a:stretch>
        </p:blipFill>
        <p:spPr>
          <a:xfrm>
            <a:off x="6888773" y="409210"/>
            <a:ext cx="4855277" cy="2929122"/>
          </a:xfrm>
          <a:prstGeom prst="rect">
            <a:avLst/>
          </a:prstGeom>
        </p:spPr>
      </p:pic>
      <p:sp>
        <p:nvSpPr>
          <p:cNvPr id="10" name="TextBox 9">
            <a:extLst>
              <a:ext uri="{FF2B5EF4-FFF2-40B4-BE49-F238E27FC236}">
                <a16:creationId xmlns:a16="http://schemas.microsoft.com/office/drawing/2014/main" id="{ED3CBD7F-E309-0B0A-C1A4-88C08137C9C6}"/>
              </a:ext>
            </a:extLst>
          </p:cNvPr>
          <p:cNvSpPr txBox="1"/>
          <p:nvPr/>
        </p:nvSpPr>
        <p:spPr>
          <a:xfrm>
            <a:off x="7899816" y="5111646"/>
            <a:ext cx="3844234" cy="369332"/>
          </a:xfrm>
          <a:prstGeom prst="rect">
            <a:avLst/>
          </a:prstGeom>
          <a:noFill/>
        </p:spPr>
        <p:txBody>
          <a:bodyPr wrap="square" rtlCol="0">
            <a:spAutoFit/>
          </a:bodyPr>
          <a:lstStyle/>
          <a:p>
            <a:r>
              <a:rPr lang="en-US" dirty="0"/>
              <a:t>What do </a:t>
            </a:r>
            <a:r>
              <a:rPr lang="en-US"/>
              <a:t>you think?.....</a:t>
            </a:r>
            <a:endParaRPr lang="en-GB"/>
          </a:p>
        </p:txBody>
      </p:sp>
    </p:spTree>
    <p:extLst>
      <p:ext uri="{BB962C8B-B14F-4D97-AF65-F5344CB8AC3E}">
        <p14:creationId xmlns:p14="http://schemas.microsoft.com/office/powerpoint/2010/main" val="2670772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Content Placeholder 7">
            <a:extLst>
              <a:ext uri="{FF2B5EF4-FFF2-40B4-BE49-F238E27FC236}">
                <a16:creationId xmlns:a16="http://schemas.microsoft.com/office/drawing/2014/main" id="{3068EB58-923B-E650-C48D-D07782D56F24}"/>
              </a:ext>
            </a:extLst>
          </p:cNvPr>
          <p:cNvSpPr>
            <a:spLocks noGrp="1"/>
          </p:cNvSpPr>
          <p:nvPr>
            <p:ph idx="1"/>
          </p:nvPr>
        </p:nvSpPr>
        <p:spPr>
          <a:xfrm>
            <a:off x="734518" y="1235868"/>
            <a:ext cx="4993621" cy="3990402"/>
          </a:xfrm>
        </p:spPr>
        <p:txBody>
          <a:bodyPr>
            <a:noAutofit/>
          </a:bodyPr>
          <a:lstStyle/>
          <a:p>
            <a:pPr marL="0" indent="0">
              <a:buNone/>
            </a:pPr>
            <a:r>
              <a:rPr lang="en-US" b="1" dirty="0">
                <a:solidFill>
                  <a:schemeClr val="bg1"/>
                </a:solidFill>
              </a:rPr>
              <a:t>Dear Lord</a:t>
            </a:r>
          </a:p>
          <a:p>
            <a:pPr marL="0" indent="0">
              <a:buNone/>
            </a:pPr>
            <a:r>
              <a:rPr lang="en-US" b="1" dirty="0">
                <a:solidFill>
                  <a:schemeClr val="bg1"/>
                </a:solidFill>
              </a:rPr>
              <a:t>Help us to be resilient.</a:t>
            </a:r>
          </a:p>
          <a:p>
            <a:pPr marL="0" indent="0">
              <a:buNone/>
            </a:pPr>
            <a:r>
              <a:rPr lang="en-US" b="1" dirty="0">
                <a:solidFill>
                  <a:schemeClr val="bg1"/>
                </a:solidFill>
              </a:rPr>
              <a:t>Help us to stick to what we believe is right and to do what we find difficult..</a:t>
            </a:r>
          </a:p>
          <a:p>
            <a:pPr marL="0" indent="0">
              <a:buNone/>
            </a:pPr>
            <a:r>
              <a:rPr lang="en-US" b="1" dirty="0">
                <a:solidFill>
                  <a:schemeClr val="bg1"/>
                </a:solidFill>
              </a:rPr>
              <a:t>Help us to remember how others have shown us how.</a:t>
            </a:r>
          </a:p>
          <a:p>
            <a:pPr marL="0" indent="0">
              <a:buNone/>
            </a:pPr>
            <a:r>
              <a:rPr lang="en-US" b="1" dirty="0">
                <a:solidFill>
                  <a:schemeClr val="bg1"/>
                </a:solidFill>
              </a:rPr>
              <a:t>We ask this in Jesus name</a:t>
            </a:r>
          </a:p>
          <a:p>
            <a:pPr marL="0" indent="0">
              <a:buNone/>
            </a:pPr>
            <a:r>
              <a:rPr lang="en-US" b="1" dirty="0">
                <a:solidFill>
                  <a:schemeClr val="bg1"/>
                </a:solidFill>
              </a:rPr>
              <a:t>Amen</a:t>
            </a:r>
          </a:p>
        </p:txBody>
      </p:sp>
      <p:sp>
        <p:nvSpPr>
          <p:cNvPr id="26" name="Rectangle 2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481DF0-9733-261C-4A51-FDC6CCE04E29}"/>
              </a:ext>
            </a:extLst>
          </p:cNvPr>
          <p:cNvPicPr>
            <a:picLocks noChangeAspect="1"/>
          </p:cNvPicPr>
          <p:nvPr/>
        </p:nvPicPr>
        <p:blipFill>
          <a:blip r:embed="rId2"/>
          <a:stretch>
            <a:fillRect/>
          </a:stretch>
        </p:blipFill>
        <p:spPr>
          <a:xfrm>
            <a:off x="6204394" y="1706731"/>
            <a:ext cx="4480948" cy="3444538"/>
          </a:xfrm>
          <a:prstGeom prst="rect">
            <a:avLst/>
          </a:prstGeom>
        </p:spPr>
      </p:pic>
    </p:spTree>
    <p:extLst>
      <p:ext uri="{BB962C8B-B14F-4D97-AF65-F5344CB8AC3E}">
        <p14:creationId xmlns:p14="http://schemas.microsoft.com/office/powerpoint/2010/main" val="3028254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326</Words>
  <Application>Microsoft Office PowerPoint</Application>
  <PresentationFormat>Widescreen</PresentationFormat>
  <Paragraphs>25</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This Little Light of Mine</vt:lpstr>
      <vt:lpstr>What is resilience?</vt:lpstr>
      <vt:lpstr>Jesus showed great resilience when he fasted in the desert for 40 days and nights.</vt:lpstr>
      <vt:lpstr>Looking out at the world</vt:lpstr>
      <vt:lpstr>In modern times many people have to show great bravery and resilience in times of trouble and hardship.  </vt:lpstr>
      <vt:lpstr>https://teacher.lyfta.com/resource/preview/2109 </vt:lpstr>
      <vt:lpstr>PowerPoint Presentation</vt:lpstr>
      <vt:lpstr>PowerPoint Presentation</vt:lpstr>
      <vt:lpstr>PowerPoint Presentation</vt:lpstr>
      <vt:lpstr>Can you be resilient in your daily life?  Will you be able to do what you believe is right even when it is hard?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McCarthy-patmore</dc:creator>
  <cp:lastModifiedBy>Samantha McCarthy-patmore</cp:lastModifiedBy>
  <cp:revision>2</cp:revision>
  <dcterms:created xsi:type="dcterms:W3CDTF">2023-01-15T08:35:53Z</dcterms:created>
  <dcterms:modified xsi:type="dcterms:W3CDTF">2023-03-07T13:00:04Z</dcterms:modified>
</cp:coreProperties>
</file>