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56" r:id="rId4"/>
    <p:sldId id="259" r:id="rId5"/>
    <p:sldId id="275" r:id="rId6"/>
    <p:sldId id="276" r:id="rId7"/>
    <p:sldId id="274" r:id="rId8"/>
    <p:sldId id="273" r:id="rId9"/>
    <p:sldId id="260" r:id="rId10"/>
    <p:sldId id="272" r:id="rId11"/>
    <p:sldId id="270" r:id="rId12"/>
    <p:sldId id="261"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28CF42-8273-4564-8831-2FB35017122D}" v="8" dt="2023-02-19T17:58:15.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McCarthy-patmore" userId="531b863c-7866-4bc6-b13a-523b85fd6e2d" providerId="ADAL" clId="{F72F3472-6185-45F8-B0BF-B3263DB130D9}"/>
    <pc:docChg chg="undo custSel addSld modSld sldOrd">
      <pc:chgData name="Samantha McCarthy-patmore" userId="531b863c-7866-4bc6-b13a-523b85fd6e2d" providerId="ADAL" clId="{F72F3472-6185-45F8-B0BF-B3263DB130D9}" dt="2022-12-04T15:16:19.913" v="2285" actId="115"/>
      <pc:docMkLst>
        <pc:docMk/>
      </pc:docMkLst>
      <pc:sldChg chg="addSp delSp modSp mod">
        <pc:chgData name="Samantha McCarthy-patmore" userId="531b863c-7866-4bc6-b13a-523b85fd6e2d" providerId="ADAL" clId="{F72F3472-6185-45F8-B0BF-B3263DB130D9}" dt="2022-12-04T14:59:46.893" v="2017" actId="478"/>
        <pc:sldMkLst>
          <pc:docMk/>
          <pc:sldMk cId="135058000" sldId="256"/>
        </pc:sldMkLst>
        <pc:spChg chg="mod">
          <ac:chgData name="Samantha McCarthy-patmore" userId="531b863c-7866-4bc6-b13a-523b85fd6e2d" providerId="ADAL" clId="{F72F3472-6185-45F8-B0BF-B3263DB130D9}" dt="2022-12-04T14:59:42.851" v="2016" actId="26606"/>
          <ac:spMkLst>
            <pc:docMk/>
            <pc:sldMk cId="135058000" sldId="256"/>
            <ac:spMk id="2" creationId="{6D7A6049-3E8B-A323-082C-38B04C580C12}"/>
          </ac:spMkLst>
        </pc:spChg>
        <pc:spChg chg="del mod">
          <ac:chgData name="Samantha McCarthy-patmore" userId="531b863c-7866-4bc6-b13a-523b85fd6e2d" providerId="ADAL" clId="{F72F3472-6185-45F8-B0BF-B3263DB130D9}" dt="2022-12-04T14:59:46.893" v="2017" actId="478"/>
          <ac:spMkLst>
            <pc:docMk/>
            <pc:sldMk cId="135058000" sldId="256"/>
            <ac:spMk id="3" creationId="{9C5FAC25-118C-2BFD-52F4-F69E2CBC9BB9}"/>
          </ac:spMkLst>
        </pc:spChg>
        <pc:spChg chg="del">
          <ac:chgData name="Samantha McCarthy-patmore" userId="531b863c-7866-4bc6-b13a-523b85fd6e2d" providerId="ADAL" clId="{F72F3472-6185-45F8-B0BF-B3263DB130D9}" dt="2022-12-04T14:59:42.851" v="2016" actId="26606"/>
          <ac:spMkLst>
            <pc:docMk/>
            <pc:sldMk cId="135058000" sldId="256"/>
            <ac:spMk id="9" creationId="{2E614F1C-2D93-42D0-B229-768199449923}"/>
          </ac:spMkLst>
        </pc:spChg>
        <pc:spChg chg="add">
          <ac:chgData name="Samantha McCarthy-patmore" userId="531b863c-7866-4bc6-b13a-523b85fd6e2d" providerId="ADAL" clId="{F72F3472-6185-45F8-B0BF-B3263DB130D9}" dt="2022-12-04T14:59:42.851" v="2016" actId="26606"/>
          <ac:spMkLst>
            <pc:docMk/>
            <pc:sldMk cId="135058000" sldId="256"/>
            <ac:spMk id="14" creationId="{B9D7E975-9161-4F2D-AC53-69E1912F6B5D}"/>
          </ac:spMkLst>
        </pc:spChg>
        <pc:spChg chg="add">
          <ac:chgData name="Samantha McCarthy-patmore" userId="531b863c-7866-4bc6-b13a-523b85fd6e2d" providerId="ADAL" clId="{F72F3472-6185-45F8-B0BF-B3263DB130D9}" dt="2022-12-04T14:59:42.851" v="2016" actId="26606"/>
          <ac:spMkLst>
            <pc:docMk/>
            <pc:sldMk cId="135058000" sldId="256"/>
            <ac:spMk id="16" creationId="{827DC2C4-B485-428A-BF4A-472D2967F47F}"/>
          </ac:spMkLst>
        </pc:spChg>
        <pc:spChg chg="add">
          <ac:chgData name="Samantha McCarthy-patmore" userId="531b863c-7866-4bc6-b13a-523b85fd6e2d" providerId="ADAL" clId="{F72F3472-6185-45F8-B0BF-B3263DB130D9}" dt="2022-12-04T14:59:42.851" v="2016" actId="26606"/>
          <ac:spMkLst>
            <pc:docMk/>
            <pc:sldMk cId="135058000" sldId="256"/>
            <ac:spMk id="18" creationId="{463E6235-1649-4B47-9862-4026FC473B6F}"/>
          </ac:spMkLst>
        </pc:spChg>
        <pc:picChg chg="del">
          <ac:chgData name="Samantha McCarthy-patmore" userId="531b863c-7866-4bc6-b13a-523b85fd6e2d" providerId="ADAL" clId="{F72F3472-6185-45F8-B0BF-B3263DB130D9}" dt="2022-12-04T14:56:38.886" v="2010" actId="478"/>
          <ac:picMkLst>
            <pc:docMk/>
            <pc:sldMk cId="135058000" sldId="256"/>
            <ac:picMk id="4" creationId="{BDE4DC1A-F53B-C269-24F6-063357D022FE}"/>
          </ac:picMkLst>
        </pc:picChg>
        <pc:picChg chg="add mod ord modCrop">
          <ac:chgData name="Samantha McCarthy-patmore" userId="531b863c-7866-4bc6-b13a-523b85fd6e2d" providerId="ADAL" clId="{F72F3472-6185-45F8-B0BF-B3263DB130D9}" dt="2022-12-04T14:59:42.851" v="2016" actId="26606"/>
          <ac:picMkLst>
            <pc:docMk/>
            <pc:sldMk cId="135058000" sldId="256"/>
            <ac:picMk id="5" creationId="{46EFDB88-1CE8-C177-B884-CA8418A21E7A}"/>
          </ac:picMkLst>
        </pc:picChg>
      </pc:sldChg>
      <pc:sldChg chg="addSp delSp modSp mod ord setBg">
        <pc:chgData name="Samantha McCarthy-patmore" userId="531b863c-7866-4bc6-b13a-523b85fd6e2d" providerId="ADAL" clId="{F72F3472-6185-45F8-B0BF-B3263DB130D9}" dt="2022-12-04T15:16:02.335" v="2282"/>
        <pc:sldMkLst>
          <pc:docMk/>
          <pc:sldMk cId="206551621" sldId="257"/>
        </pc:sldMkLst>
        <pc:spChg chg="mod">
          <ac:chgData name="Samantha McCarthy-patmore" userId="531b863c-7866-4bc6-b13a-523b85fd6e2d" providerId="ADAL" clId="{F72F3472-6185-45F8-B0BF-B3263DB130D9}" dt="2022-12-04T14:55:39.363" v="1984" actId="26606"/>
          <ac:spMkLst>
            <pc:docMk/>
            <pc:sldMk cId="206551621" sldId="257"/>
            <ac:spMk id="2" creationId="{287B1E57-7A19-92CC-A918-5C31BBCCA110}"/>
          </ac:spMkLst>
        </pc:spChg>
        <pc:spChg chg="mod">
          <ac:chgData name="Samantha McCarthy-patmore" userId="531b863c-7866-4bc6-b13a-523b85fd6e2d" providerId="ADAL" clId="{F72F3472-6185-45F8-B0BF-B3263DB130D9}" dt="2022-12-04T14:55:39.363" v="1984" actId="26606"/>
          <ac:spMkLst>
            <pc:docMk/>
            <pc:sldMk cId="206551621" sldId="257"/>
            <ac:spMk id="3" creationId="{A1674715-60CB-5563-15C6-448FBAE9330F}"/>
          </ac:spMkLst>
        </pc:spChg>
        <pc:spChg chg="add del">
          <ac:chgData name="Samantha McCarthy-patmore" userId="531b863c-7866-4bc6-b13a-523b85fd6e2d" providerId="ADAL" clId="{F72F3472-6185-45F8-B0BF-B3263DB130D9}" dt="2022-12-04T14:55:39.363" v="1984" actId="26606"/>
          <ac:spMkLst>
            <pc:docMk/>
            <pc:sldMk cId="206551621" sldId="257"/>
            <ac:spMk id="10" creationId="{F13C74B1-5B17-4795-BED0-7140497B445A}"/>
          </ac:spMkLst>
        </pc:spChg>
        <pc:spChg chg="add del">
          <ac:chgData name="Samantha McCarthy-patmore" userId="531b863c-7866-4bc6-b13a-523b85fd6e2d" providerId="ADAL" clId="{F72F3472-6185-45F8-B0BF-B3263DB130D9}" dt="2022-12-04T14:55:39.363" v="1984" actId="26606"/>
          <ac:spMkLst>
            <pc:docMk/>
            <pc:sldMk cId="206551621" sldId="257"/>
            <ac:spMk id="12" creationId="{D4974D33-8DC5-464E-8C6D-BE58F0669C17}"/>
          </ac:spMkLst>
        </pc:spChg>
        <pc:spChg chg="add del">
          <ac:chgData name="Samantha McCarthy-patmore" userId="531b863c-7866-4bc6-b13a-523b85fd6e2d" providerId="ADAL" clId="{F72F3472-6185-45F8-B0BF-B3263DB130D9}" dt="2022-12-04T14:55:32.989" v="1979" actId="26606"/>
          <ac:spMkLst>
            <pc:docMk/>
            <pc:sldMk cId="206551621" sldId="257"/>
            <ac:spMk id="17" creationId="{B3F59054-3394-4D87-8BD0-A28DCD47F1BC}"/>
          </ac:spMkLst>
        </pc:spChg>
        <pc:spChg chg="add del">
          <ac:chgData name="Samantha McCarthy-patmore" userId="531b863c-7866-4bc6-b13a-523b85fd6e2d" providerId="ADAL" clId="{F72F3472-6185-45F8-B0BF-B3263DB130D9}" dt="2022-12-04T14:55:32.989" v="1979" actId="26606"/>
          <ac:spMkLst>
            <pc:docMk/>
            <pc:sldMk cId="206551621" sldId="257"/>
            <ac:spMk id="19" creationId="{2FE0ABA9-CAF1-4816-837D-5F28AAA08E0A}"/>
          </ac:spMkLst>
        </pc:spChg>
        <pc:spChg chg="add del">
          <ac:chgData name="Samantha McCarthy-patmore" userId="531b863c-7866-4bc6-b13a-523b85fd6e2d" providerId="ADAL" clId="{F72F3472-6185-45F8-B0BF-B3263DB130D9}" dt="2022-12-04T14:55:32.989" v="1979" actId="26606"/>
          <ac:spMkLst>
            <pc:docMk/>
            <pc:sldMk cId="206551621" sldId="257"/>
            <ac:spMk id="21" creationId="{BC8B9C14-70F0-4F42-85FF-0DD3D5A585A5}"/>
          </ac:spMkLst>
        </pc:spChg>
        <pc:spChg chg="add del">
          <ac:chgData name="Samantha McCarthy-patmore" userId="531b863c-7866-4bc6-b13a-523b85fd6e2d" providerId="ADAL" clId="{F72F3472-6185-45F8-B0BF-B3263DB130D9}" dt="2022-12-04T14:55:32.989" v="1979" actId="26606"/>
          <ac:spMkLst>
            <pc:docMk/>
            <pc:sldMk cId="206551621" sldId="257"/>
            <ac:spMk id="23" creationId="{98DE6C44-43F8-4DE4-AB81-66853FFEA09A}"/>
          </ac:spMkLst>
        </pc:spChg>
        <pc:spChg chg="add del">
          <ac:chgData name="Samantha McCarthy-patmore" userId="531b863c-7866-4bc6-b13a-523b85fd6e2d" providerId="ADAL" clId="{F72F3472-6185-45F8-B0BF-B3263DB130D9}" dt="2022-12-04T14:55:32.989" v="1979" actId="26606"/>
          <ac:spMkLst>
            <pc:docMk/>
            <pc:sldMk cId="206551621" sldId="257"/>
            <ac:spMk id="25" creationId="{2409529B-9B56-4F10-BE4D-F934DB89E57E}"/>
          </ac:spMkLst>
        </pc:spChg>
        <pc:spChg chg="add del">
          <ac:chgData name="Samantha McCarthy-patmore" userId="531b863c-7866-4bc6-b13a-523b85fd6e2d" providerId="ADAL" clId="{F72F3472-6185-45F8-B0BF-B3263DB130D9}" dt="2022-12-04T14:55:36.513" v="1981" actId="26606"/>
          <ac:spMkLst>
            <pc:docMk/>
            <pc:sldMk cId="206551621" sldId="257"/>
            <ac:spMk id="27" creationId="{0D7B6173-1D58-48E2-83CF-37350F315F75}"/>
          </ac:spMkLst>
        </pc:spChg>
        <pc:spChg chg="add del">
          <ac:chgData name="Samantha McCarthy-patmore" userId="531b863c-7866-4bc6-b13a-523b85fd6e2d" providerId="ADAL" clId="{F72F3472-6185-45F8-B0BF-B3263DB130D9}" dt="2022-12-04T14:55:36.513" v="1981" actId="26606"/>
          <ac:spMkLst>
            <pc:docMk/>
            <pc:sldMk cId="206551621" sldId="257"/>
            <ac:spMk id="28" creationId="{35D813D1-BA6B-40B4-A101-04BB89445561}"/>
          </ac:spMkLst>
        </pc:spChg>
        <pc:spChg chg="add del">
          <ac:chgData name="Samantha McCarthy-patmore" userId="531b863c-7866-4bc6-b13a-523b85fd6e2d" providerId="ADAL" clId="{F72F3472-6185-45F8-B0BF-B3263DB130D9}" dt="2022-12-04T14:55:36.513" v="1981" actId="26606"/>
          <ac:spMkLst>
            <pc:docMk/>
            <pc:sldMk cId="206551621" sldId="257"/>
            <ac:spMk id="30" creationId="{21BDEC81-16A7-4451-B893-C15000083B77}"/>
          </ac:spMkLst>
        </pc:spChg>
        <pc:spChg chg="add del">
          <ac:chgData name="Samantha McCarthy-patmore" userId="531b863c-7866-4bc6-b13a-523b85fd6e2d" providerId="ADAL" clId="{F72F3472-6185-45F8-B0BF-B3263DB130D9}" dt="2022-12-04T14:55:36.513" v="1981" actId="26606"/>
          <ac:spMkLst>
            <pc:docMk/>
            <pc:sldMk cId="206551621" sldId="257"/>
            <ac:spMk id="31" creationId="{AEA3DFA5-2D7B-4989-8ED7-8321EC114CF1}"/>
          </ac:spMkLst>
        </pc:spChg>
        <pc:spChg chg="add del">
          <ac:chgData name="Samantha McCarthy-patmore" userId="531b863c-7866-4bc6-b13a-523b85fd6e2d" providerId="ADAL" clId="{F72F3472-6185-45F8-B0BF-B3263DB130D9}" dt="2022-12-04T14:55:39.348" v="1983" actId="26606"/>
          <ac:spMkLst>
            <pc:docMk/>
            <pc:sldMk cId="206551621" sldId="257"/>
            <ac:spMk id="33" creationId="{D75A5B51-0925-4835-8511-A0DD17EAA97C}"/>
          </ac:spMkLst>
        </pc:spChg>
        <pc:spChg chg="add del">
          <ac:chgData name="Samantha McCarthy-patmore" userId="531b863c-7866-4bc6-b13a-523b85fd6e2d" providerId="ADAL" clId="{F72F3472-6185-45F8-B0BF-B3263DB130D9}" dt="2022-12-04T14:55:39.348" v="1983" actId="26606"/>
          <ac:spMkLst>
            <pc:docMk/>
            <pc:sldMk cId="206551621" sldId="257"/>
            <ac:spMk id="34" creationId="{5CDFD20D-8E4F-4E3A-AF87-93F23E0DBFB3}"/>
          </ac:spMkLst>
        </pc:spChg>
        <pc:spChg chg="add">
          <ac:chgData name="Samantha McCarthy-patmore" userId="531b863c-7866-4bc6-b13a-523b85fd6e2d" providerId="ADAL" clId="{F72F3472-6185-45F8-B0BF-B3263DB130D9}" dt="2022-12-04T14:55:39.363" v="1984" actId="26606"/>
          <ac:spMkLst>
            <pc:docMk/>
            <pc:sldMk cId="206551621" sldId="257"/>
            <ac:spMk id="36" creationId="{B3F59054-3394-4D87-8BD0-A28DCD47F1BC}"/>
          </ac:spMkLst>
        </pc:spChg>
        <pc:spChg chg="add">
          <ac:chgData name="Samantha McCarthy-patmore" userId="531b863c-7866-4bc6-b13a-523b85fd6e2d" providerId="ADAL" clId="{F72F3472-6185-45F8-B0BF-B3263DB130D9}" dt="2022-12-04T14:55:39.363" v="1984" actId="26606"/>
          <ac:spMkLst>
            <pc:docMk/>
            <pc:sldMk cId="206551621" sldId="257"/>
            <ac:spMk id="37" creationId="{2FE0ABA9-CAF1-4816-837D-5F28AAA08E0A}"/>
          </ac:spMkLst>
        </pc:spChg>
        <pc:spChg chg="add">
          <ac:chgData name="Samantha McCarthy-patmore" userId="531b863c-7866-4bc6-b13a-523b85fd6e2d" providerId="ADAL" clId="{F72F3472-6185-45F8-B0BF-B3263DB130D9}" dt="2022-12-04T14:55:39.363" v="1984" actId="26606"/>
          <ac:spMkLst>
            <pc:docMk/>
            <pc:sldMk cId="206551621" sldId="257"/>
            <ac:spMk id="38" creationId="{BC8B9C14-70F0-4F42-85FF-0DD3D5A585A5}"/>
          </ac:spMkLst>
        </pc:spChg>
        <pc:spChg chg="add">
          <ac:chgData name="Samantha McCarthy-patmore" userId="531b863c-7866-4bc6-b13a-523b85fd6e2d" providerId="ADAL" clId="{F72F3472-6185-45F8-B0BF-B3263DB130D9}" dt="2022-12-04T14:55:39.363" v="1984" actId="26606"/>
          <ac:spMkLst>
            <pc:docMk/>
            <pc:sldMk cId="206551621" sldId="257"/>
            <ac:spMk id="39" creationId="{98DE6C44-43F8-4DE4-AB81-66853FFEA09A}"/>
          </ac:spMkLst>
        </pc:spChg>
        <pc:spChg chg="add">
          <ac:chgData name="Samantha McCarthy-patmore" userId="531b863c-7866-4bc6-b13a-523b85fd6e2d" providerId="ADAL" clId="{F72F3472-6185-45F8-B0BF-B3263DB130D9}" dt="2022-12-04T14:55:39.363" v="1984" actId="26606"/>
          <ac:spMkLst>
            <pc:docMk/>
            <pc:sldMk cId="206551621" sldId="257"/>
            <ac:spMk id="40" creationId="{2409529B-9B56-4F10-BE4D-F934DB89E57E}"/>
          </ac:spMkLst>
        </pc:spChg>
        <pc:picChg chg="add mod ord modCrop">
          <ac:chgData name="Samantha McCarthy-patmore" userId="531b863c-7866-4bc6-b13a-523b85fd6e2d" providerId="ADAL" clId="{F72F3472-6185-45F8-B0BF-B3263DB130D9}" dt="2022-12-04T14:55:39.363" v="1984" actId="26606"/>
          <ac:picMkLst>
            <pc:docMk/>
            <pc:sldMk cId="206551621" sldId="257"/>
            <ac:picMk id="5" creationId="{96B0CE4A-79C0-865E-5B3F-DB28CD801FC1}"/>
          </ac:picMkLst>
        </pc:picChg>
        <pc:picChg chg="add mod ord">
          <ac:chgData name="Samantha McCarthy-patmore" userId="531b863c-7866-4bc6-b13a-523b85fd6e2d" providerId="ADAL" clId="{F72F3472-6185-45F8-B0BF-B3263DB130D9}" dt="2022-12-04T14:55:39.363" v="1984" actId="26606"/>
          <ac:picMkLst>
            <pc:docMk/>
            <pc:sldMk cId="206551621" sldId="257"/>
            <ac:picMk id="6" creationId="{B511EB39-EEAC-9F90-A754-B756630553DC}"/>
          </ac:picMkLst>
        </pc:picChg>
        <pc:picChg chg="add mod ord">
          <ac:chgData name="Samantha McCarthy-patmore" userId="531b863c-7866-4bc6-b13a-523b85fd6e2d" providerId="ADAL" clId="{F72F3472-6185-45F8-B0BF-B3263DB130D9}" dt="2022-12-04T14:55:39.363" v="1984" actId="26606"/>
          <ac:picMkLst>
            <pc:docMk/>
            <pc:sldMk cId="206551621" sldId="257"/>
            <ac:picMk id="7" creationId="{A83B7719-4312-59B7-000D-44051D9F877B}"/>
          </ac:picMkLst>
        </pc:picChg>
        <pc:picChg chg="add del">
          <ac:chgData name="Samantha McCarthy-patmore" userId="531b863c-7866-4bc6-b13a-523b85fd6e2d" providerId="ADAL" clId="{F72F3472-6185-45F8-B0BF-B3263DB130D9}" dt="2022-12-04T14:55:36.513" v="1981" actId="26606"/>
          <ac:picMkLst>
            <pc:docMk/>
            <pc:sldMk cId="206551621" sldId="257"/>
            <ac:picMk id="29" creationId="{B0DAC8FB-A162-44E3-A606-C855A03A5B09}"/>
          </ac:picMkLst>
        </pc:picChg>
      </pc:sldChg>
      <pc:sldChg chg="addSp delSp modSp mod">
        <pc:chgData name="Samantha McCarthy-patmore" userId="531b863c-7866-4bc6-b13a-523b85fd6e2d" providerId="ADAL" clId="{F72F3472-6185-45F8-B0BF-B3263DB130D9}" dt="2022-12-04T15:16:19.913" v="2285" actId="115"/>
        <pc:sldMkLst>
          <pc:docMk/>
          <pc:sldMk cId="3831067245" sldId="258"/>
        </pc:sldMkLst>
        <pc:spChg chg="add del mod">
          <ac:chgData name="Samantha McCarthy-patmore" userId="531b863c-7866-4bc6-b13a-523b85fd6e2d" providerId="ADAL" clId="{F72F3472-6185-45F8-B0BF-B3263DB130D9}" dt="2022-12-04T14:20:11.698" v="482" actId="22"/>
          <ac:spMkLst>
            <pc:docMk/>
            <pc:sldMk cId="3831067245" sldId="258"/>
            <ac:spMk id="3" creationId="{D9E28D5D-AEC1-0620-6F52-5EC169DBEF2D}"/>
          </ac:spMkLst>
        </pc:spChg>
        <pc:spChg chg="mod">
          <ac:chgData name="Samantha McCarthy-patmore" userId="531b863c-7866-4bc6-b13a-523b85fd6e2d" providerId="ADAL" clId="{F72F3472-6185-45F8-B0BF-B3263DB130D9}" dt="2022-12-04T14:01:05.316" v="43" actId="20577"/>
          <ac:spMkLst>
            <pc:docMk/>
            <pc:sldMk cId="3831067245" sldId="258"/>
            <ac:spMk id="6" creationId="{9CCC1DCF-1D06-874C-5D00-63C5C05FA127}"/>
          </ac:spMkLst>
        </pc:spChg>
        <pc:spChg chg="add mod">
          <ac:chgData name="Samantha McCarthy-patmore" userId="531b863c-7866-4bc6-b13a-523b85fd6e2d" providerId="ADAL" clId="{F72F3472-6185-45F8-B0BF-B3263DB130D9}" dt="2022-12-04T15:16:19.913" v="2285" actId="115"/>
          <ac:spMkLst>
            <pc:docMk/>
            <pc:sldMk cId="3831067245" sldId="258"/>
            <ac:spMk id="8" creationId="{25F5AFDD-E2BB-14B8-BD08-9D1FD58B0903}"/>
          </ac:spMkLst>
        </pc:spChg>
        <pc:spChg chg="add mod">
          <ac:chgData name="Samantha McCarthy-patmore" userId="531b863c-7866-4bc6-b13a-523b85fd6e2d" providerId="ADAL" clId="{F72F3472-6185-45F8-B0BF-B3263DB130D9}" dt="2022-12-04T14:25:32.372" v="1021" actId="14100"/>
          <ac:spMkLst>
            <pc:docMk/>
            <pc:sldMk cId="3831067245" sldId="258"/>
            <ac:spMk id="9" creationId="{657B2DC2-FD30-1060-84B0-DD2EB90DAB42}"/>
          </ac:spMkLst>
        </pc:spChg>
        <pc:picChg chg="del">
          <ac:chgData name="Samantha McCarthy-patmore" userId="531b863c-7866-4bc6-b13a-523b85fd6e2d" providerId="ADAL" clId="{F72F3472-6185-45F8-B0BF-B3263DB130D9}" dt="2022-12-04T14:01:07.393" v="44" actId="478"/>
          <ac:picMkLst>
            <pc:docMk/>
            <pc:sldMk cId="3831067245" sldId="258"/>
            <ac:picMk id="5" creationId="{890EECB9-68D0-78FA-0A39-A12E557163D7}"/>
          </ac:picMkLst>
        </pc:picChg>
        <pc:picChg chg="add mod ord modCrop">
          <ac:chgData name="Samantha McCarthy-patmore" userId="531b863c-7866-4bc6-b13a-523b85fd6e2d" providerId="ADAL" clId="{F72F3472-6185-45F8-B0BF-B3263DB130D9}" dt="2022-12-04T14:25:20.208" v="1018" actId="14100"/>
          <ac:picMkLst>
            <pc:docMk/>
            <pc:sldMk cId="3831067245" sldId="258"/>
            <ac:picMk id="7" creationId="{2B293222-FECB-36F5-3902-1E661D03C221}"/>
          </ac:picMkLst>
        </pc:picChg>
      </pc:sldChg>
      <pc:sldChg chg="modSp mod">
        <pc:chgData name="Samantha McCarthy-patmore" userId="531b863c-7866-4bc6-b13a-523b85fd6e2d" providerId="ADAL" clId="{F72F3472-6185-45F8-B0BF-B3263DB130D9}" dt="2022-12-04T15:15:42.177" v="2280" actId="20577"/>
        <pc:sldMkLst>
          <pc:docMk/>
          <pc:sldMk cId="483531619" sldId="259"/>
        </pc:sldMkLst>
        <pc:spChg chg="mod">
          <ac:chgData name="Samantha McCarthy-patmore" userId="531b863c-7866-4bc6-b13a-523b85fd6e2d" providerId="ADAL" clId="{F72F3472-6185-45F8-B0BF-B3263DB130D9}" dt="2022-12-04T15:15:42.177" v="2280" actId="20577"/>
          <ac:spMkLst>
            <pc:docMk/>
            <pc:sldMk cId="483531619" sldId="259"/>
            <ac:spMk id="2" creationId="{994BC27C-8ADF-D710-C9C6-C1CCFD4FB821}"/>
          </ac:spMkLst>
        </pc:spChg>
      </pc:sldChg>
      <pc:sldChg chg="addSp delSp modSp mod">
        <pc:chgData name="Samantha McCarthy-patmore" userId="531b863c-7866-4bc6-b13a-523b85fd6e2d" providerId="ADAL" clId="{F72F3472-6185-45F8-B0BF-B3263DB130D9}" dt="2022-12-04T14:32:07.729" v="1507" actId="20577"/>
        <pc:sldMkLst>
          <pc:docMk/>
          <pc:sldMk cId="4069612526" sldId="262"/>
        </pc:sldMkLst>
        <pc:spChg chg="mod ord">
          <ac:chgData name="Samantha McCarthy-patmore" userId="531b863c-7866-4bc6-b13a-523b85fd6e2d" providerId="ADAL" clId="{F72F3472-6185-45F8-B0BF-B3263DB130D9}" dt="2022-12-04T14:31:58.739" v="1505" actId="14100"/>
          <ac:spMkLst>
            <pc:docMk/>
            <pc:sldMk cId="4069612526" sldId="262"/>
            <ac:spMk id="2" creationId="{BC2192C0-8450-FD1A-6B6F-80FE9F4DE10C}"/>
          </ac:spMkLst>
        </pc:spChg>
        <pc:spChg chg="add del mod">
          <ac:chgData name="Samantha McCarthy-patmore" userId="531b863c-7866-4bc6-b13a-523b85fd6e2d" providerId="ADAL" clId="{F72F3472-6185-45F8-B0BF-B3263DB130D9}" dt="2022-12-04T14:28:02.771" v="1221"/>
          <ac:spMkLst>
            <pc:docMk/>
            <pc:sldMk cId="4069612526" sldId="262"/>
            <ac:spMk id="6" creationId="{0BAC11B0-8137-BD00-2EEE-B26753691530}"/>
          </ac:spMkLst>
        </pc:spChg>
        <pc:spChg chg="add del">
          <ac:chgData name="Samantha McCarthy-patmore" userId="531b863c-7866-4bc6-b13a-523b85fd6e2d" providerId="ADAL" clId="{F72F3472-6185-45F8-B0BF-B3263DB130D9}" dt="2022-12-04T14:28:18.163" v="1224" actId="26606"/>
          <ac:spMkLst>
            <pc:docMk/>
            <pc:sldMk cId="4069612526" sldId="262"/>
            <ac:spMk id="12" creationId="{823AC064-BC96-4F32-8AE1-B2FD38754823}"/>
          </ac:spMkLst>
        </pc:spChg>
        <pc:spChg chg="add del mod">
          <ac:chgData name="Samantha McCarthy-patmore" userId="531b863c-7866-4bc6-b13a-523b85fd6e2d" providerId="ADAL" clId="{F72F3472-6185-45F8-B0BF-B3263DB130D9}" dt="2022-12-04T14:32:07.729" v="1507" actId="20577"/>
          <ac:spMkLst>
            <pc:docMk/>
            <pc:sldMk cId="4069612526" sldId="262"/>
            <ac:spMk id="18" creationId="{FF5BA5A0-F7BD-5232-4143-87A84A66C556}"/>
          </ac:spMkLst>
        </pc:spChg>
        <pc:spChg chg="add del">
          <ac:chgData name="Samantha McCarthy-patmore" userId="531b863c-7866-4bc6-b13a-523b85fd6e2d" providerId="ADAL" clId="{F72F3472-6185-45F8-B0BF-B3263DB130D9}" dt="2022-12-04T14:28:18.152" v="1223" actId="26606"/>
          <ac:spMkLst>
            <pc:docMk/>
            <pc:sldMk cId="4069612526" sldId="262"/>
            <ac:spMk id="19" creationId="{37C89E4B-3C9F-44B9-8B86-D9E3D112D8EC}"/>
          </ac:spMkLst>
        </pc:spChg>
        <pc:spChg chg="add">
          <ac:chgData name="Samantha McCarthy-patmore" userId="531b863c-7866-4bc6-b13a-523b85fd6e2d" providerId="ADAL" clId="{F72F3472-6185-45F8-B0BF-B3263DB130D9}" dt="2022-12-04T14:28:18.163" v="1224" actId="26606"/>
          <ac:spMkLst>
            <pc:docMk/>
            <pc:sldMk cId="4069612526" sldId="262"/>
            <ac:spMk id="25" creationId="{F13C74B1-5B17-4795-BED0-7140497B445A}"/>
          </ac:spMkLst>
        </pc:spChg>
        <pc:spChg chg="add">
          <ac:chgData name="Samantha McCarthy-patmore" userId="531b863c-7866-4bc6-b13a-523b85fd6e2d" providerId="ADAL" clId="{F72F3472-6185-45F8-B0BF-B3263DB130D9}" dt="2022-12-04T14:28:18.163" v="1224" actId="26606"/>
          <ac:spMkLst>
            <pc:docMk/>
            <pc:sldMk cId="4069612526" sldId="262"/>
            <ac:spMk id="26" creationId="{D4974D33-8DC5-464E-8C6D-BE58F0669C17}"/>
          </ac:spMkLst>
        </pc:spChg>
        <pc:picChg chg="del">
          <ac:chgData name="Samantha McCarthy-patmore" userId="531b863c-7866-4bc6-b13a-523b85fd6e2d" providerId="ADAL" clId="{F72F3472-6185-45F8-B0BF-B3263DB130D9}" dt="2022-12-04T14:01:19.695" v="46" actId="478"/>
          <ac:picMkLst>
            <pc:docMk/>
            <pc:sldMk cId="4069612526" sldId="262"/>
            <ac:picMk id="4" creationId="{5D7EC2F2-1782-CD94-A2E2-F31FF0F23246}"/>
          </ac:picMkLst>
        </pc:picChg>
        <pc:picChg chg="del">
          <ac:chgData name="Samantha McCarthy-patmore" userId="531b863c-7866-4bc6-b13a-523b85fd6e2d" providerId="ADAL" clId="{F72F3472-6185-45F8-B0BF-B3263DB130D9}" dt="2022-12-04T14:01:17.775" v="45" actId="478"/>
          <ac:picMkLst>
            <pc:docMk/>
            <pc:sldMk cId="4069612526" sldId="262"/>
            <ac:picMk id="5" creationId="{B300B5B8-3CB6-9DD9-13B5-9193A4012E8E}"/>
          </ac:picMkLst>
        </pc:picChg>
        <pc:picChg chg="add mod">
          <ac:chgData name="Samantha McCarthy-patmore" userId="531b863c-7866-4bc6-b13a-523b85fd6e2d" providerId="ADAL" clId="{F72F3472-6185-45F8-B0BF-B3263DB130D9}" dt="2022-12-04T14:28:18.163" v="1224" actId="26606"/>
          <ac:picMkLst>
            <pc:docMk/>
            <pc:sldMk cId="4069612526" sldId="262"/>
            <ac:picMk id="7" creationId="{030B28F7-B398-520D-864C-4C8F7519A985}"/>
          </ac:picMkLst>
        </pc:picChg>
        <pc:cxnChg chg="add del">
          <ac:chgData name="Samantha McCarthy-patmore" userId="531b863c-7866-4bc6-b13a-523b85fd6e2d" providerId="ADAL" clId="{F72F3472-6185-45F8-B0BF-B3263DB130D9}" dt="2022-12-04T14:28:18.163" v="1224" actId="26606"/>
          <ac:cxnSpMkLst>
            <pc:docMk/>
            <pc:sldMk cId="4069612526" sldId="262"/>
            <ac:cxnSpMk id="10" creationId="{DB146403-F3D6-484B-B2ED-97F9565D0370}"/>
          </ac:cxnSpMkLst>
        </pc:cxnChg>
        <pc:cxnChg chg="add del">
          <ac:chgData name="Samantha McCarthy-patmore" userId="531b863c-7866-4bc6-b13a-523b85fd6e2d" providerId="ADAL" clId="{F72F3472-6185-45F8-B0BF-B3263DB130D9}" dt="2022-12-04T14:28:18.163" v="1224" actId="26606"/>
          <ac:cxnSpMkLst>
            <pc:docMk/>
            <pc:sldMk cId="4069612526" sldId="262"/>
            <ac:cxnSpMk id="14" creationId="{7E7C77BC-7138-40B1-A15B-20F57A494629}"/>
          </ac:cxnSpMkLst>
        </pc:cxnChg>
        <pc:cxnChg chg="add del">
          <ac:chgData name="Samantha McCarthy-patmore" userId="531b863c-7866-4bc6-b13a-523b85fd6e2d" providerId="ADAL" clId="{F72F3472-6185-45F8-B0BF-B3263DB130D9}" dt="2022-12-04T14:28:18.152" v="1223" actId="26606"/>
          <ac:cxnSpMkLst>
            <pc:docMk/>
            <pc:sldMk cId="4069612526" sldId="262"/>
            <ac:cxnSpMk id="21" creationId="{AA2EAA10-076F-46BD-8F0F-B9A2FB77A85C}"/>
          </ac:cxnSpMkLst>
        </pc:cxnChg>
        <pc:cxnChg chg="add del">
          <ac:chgData name="Samantha McCarthy-patmore" userId="531b863c-7866-4bc6-b13a-523b85fd6e2d" providerId="ADAL" clId="{F72F3472-6185-45F8-B0BF-B3263DB130D9}" dt="2022-12-04T14:28:18.152" v="1223" actId="26606"/>
          <ac:cxnSpMkLst>
            <pc:docMk/>
            <pc:sldMk cId="4069612526" sldId="262"/>
            <ac:cxnSpMk id="23" creationId="{D891E407-403B-4764-86C9-33A56D3BCAA3}"/>
          </ac:cxnSpMkLst>
        </pc:cxnChg>
      </pc:sldChg>
      <pc:sldChg chg="addSp delSp modSp mod setBg setClrOvrMap">
        <pc:chgData name="Samantha McCarthy-patmore" userId="531b863c-7866-4bc6-b13a-523b85fd6e2d" providerId="ADAL" clId="{F72F3472-6185-45F8-B0BF-B3263DB130D9}" dt="2022-12-04T15:06:20.592" v="2246" actId="27636"/>
        <pc:sldMkLst>
          <pc:docMk/>
          <pc:sldMk cId="437844801" sldId="263"/>
        </pc:sldMkLst>
        <pc:spChg chg="mod ord">
          <ac:chgData name="Samantha McCarthy-patmore" userId="531b863c-7866-4bc6-b13a-523b85fd6e2d" providerId="ADAL" clId="{F72F3472-6185-45F8-B0BF-B3263DB130D9}" dt="2022-12-04T15:06:20.592" v="2246" actId="27636"/>
          <ac:spMkLst>
            <pc:docMk/>
            <pc:sldMk cId="437844801" sldId="263"/>
            <ac:spMk id="3" creationId="{B0DAA1FF-9D49-8B1C-B59E-FF2651AE6995}"/>
          </ac:spMkLst>
        </pc:spChg>
        <pc:spChg chg="del">
          <ac:chgData name="Samantha McCarthy-patmore" userId="531b863c-7866-4bc6-b13a-523b85fd6e2d" providerId="ADAL" clId="{F72F3472-6185-45F8-B0BF-B3263DB130D9}" dt="2022-12-04T15:05:01.167" v="2022" actId="26606"/>
          <ac:spMkLst>
            <pc:docMk/>
            <pc:sldMk cId="437844801" sldId="263"/>
            <ac:spMk id="14" creationId="{B95B9BA8-1D69-4796-85F5-B6D0BD52354B}"/>
          </ac:spMkLst>
        </pc:spChg>
        <pc:spChg chg="add">
          <ac:chgData name="Samantha McCarthy-patmore" userId="531b863c-7866-4bc6-b13a-523b85fd6e2d" providerId="ADAL" clId="{F72F3472-6185-45F8-B0BF-B3263DB130D9}" dt="2022-12-04T15:05:01.167" v="2022" actId="26606"/>
          <ac:spMkLst>
            <pc:docMk/>
            <pc:sldMk cId="437844801" sldId="263"/>
            <ac:spMk id="23" creationId="{9B76D444-2756-434F-AE61-96D69830C13E}"/>
          </ac:spMkLst>
        </pc:spChg>
        <pc:spChg chg="add">
          <ac:chgData name="Samantha McCarthy-patmore" userId="531b863c-7866-4bc6-b13a-523b85fd6e2d" providerId="ADAL" clId="{F72F3472-6185-45F8-B0BF-B3263DB130D9}" dt="2022-12-04T15:05:01.167" v="2022" actId="26606"/>
          <ac:spMkLst>
            <pc:docMk/>
            <pc:sldMk cId="437844801" sldId="263"/>
            <ac:spMk id="25" creationId="{A27B6159-7734-4564-9E0F-C4BC43C36E52}"/>
          </ac:spMkLst>
        </pc:spChg>
        <pc:grpChg chg="del">
          <ac:chgData name="Samantha McCarthy-patmore" userId="531b863c-7866-4bc6-b13a-523b85fd6e2d" providerId="ADAL" clId="{F72F3472-6185-45F8-B0BF-B3263DB130D9}" dt="2022-12-04T15:05:01.167" v="2022" actId="26606"/>
          <ac:grpSpMkLst>
            <pc:docMk/>
            <pc:sldMk cId="437844801" sldId="263"/>
            <ac:grpSpMk id="16" creationId="{23705FF7-CAB4-430F-A07B-AF2245F17F1C}"/>
          </ac:grpSpMkLst>
        </pc:grpChg>
        <pc:picChg chg="add mod">
          <ac:chgData name="Samantha McCarthy-patmore" userId="531b863c-7866-4bc6-b13a-523b85fd6e2d" providerId="ADAL" clId="{F72F3472-6185-45F8-B0BF-B3263DB130D9}" dt="2022-12-04T15:05:01.167" v="2022" actId="26606"/>
          <ac:picMkLst>
            <pc:docMk/>
            <pc:sldMk cId="437844801" sldId="263"/>
            <ac:picMk id="2" creationId="{A667F17F-C4A6-0150-0D2F-C8F8BB7E9E64}"/>
          </ac:picMkLst>
        </pc:picChg>
        <pc:picChg chg="del">
          <ac:chgData name="Samantha McCarthy-patmore" userId="531b863c-7866-4bc6-b13a-523b85fd6e2d" providerId="ADAL" clId="{F72F3472-6185-45F8-B0BF-B3263DB130D9}" dt="2022-12-04T15:04:55.307" v="2021" actId="478"/>
          <ac:picMkLst>
            <pc:docMk/>
            <pc:sldMk cId="437844801" sldId="263"/>
            <ac:picMk id="4" creationId="{B2AF46DE-F232-6DA1-1B0D-1A5361E1212C}"/>
          </ac:picMkLst>
        </pc:picChg>
        <pc:cxnChg chg="add">
          <ac:chgData name="Samantha McCarthy-patmore" userId="531b863c-7866-4bc6-b13a-523b85fd6e2d" providerId="ADAL" clId="{F72F3472-6185-45F8-B0BF-B3263DB130D9}" dt="2022-12-04T15:05:01.167" v="2022" actId="26606"/>
          <ac:cxnSpMkLst>
            <pc:docMk/>
            <pc:sldMk cId="437844801" sldId="263"/>
            <ac:cxnSpMk id="27" creationId="{E2FFB46B-05BC-4950-B18A-9593FDAE6ED7}"/>
          </ac:cxnSpMkLst>
        </pc:cxnChg>
      </pc:sldChg>
      <pc:sldChg chg="addSp delSp modSp new mod ord setBg setClrOvrMap">
        <pc:chgData name="Samantha McCarthy-patmore" userId="531b863c-7866-4bc6-b13a-523b85fd6e2d" providerId="ADAL" clId="{F72F3472-6185-45F8-B0BF-B3263DB130D9}" dt="2022-12-04T15:02:23.820" v="2019" actId="26606"/>
        <pc:sldMkLst>
          <pc:docMk/>
          <pc:sldMk cId="4218925331" sldId="264"/>
        </pc:sldMkLst>
        <pc:spChg chg="mod">
          <ac:chgData name="Samantha McCarthy-patmore" userId="531b863c-7866-4bc6-b13a-523b85fd6e2d" providerId="ADAL" clId="{F72F3472-6185-45F8-B0BF-B3263DB130D9}" dt="2022-12-04T15:02:23.820" v="2019" actId="26606"/>
          <ac:spMkLst>
            <pc:docMk/>
            <pc:sldMk cId="4218925331" sldId="264"/>
            <ac:spMk id="2" creationId="{7633CD44-11B7-1732-652A-796C09B05507}"/>
          </ac:spMkLst>
        </pc:spChg>
        <pc:spChg chg="del">
          <ac:chgData name="Samantha McCarthy-patmore" userId="531b863c-7866-4bc6-b13a-523b85fd6e2d" providerId="ADAL" clId="{F72F3472-6185-45F8-B0BF-B3263DB130D9}" dt="2022-12-04T15:02:19.266" v="2018"/>
          <ac:spMkLst>
            <pc:docMk/>
            <pc:sldMk cId="4218925331" sldId="264"/>
            <ac:spMk id="3" creationId="{B83BE88E-A6EE-484C-D1E0-3F51D6E7366A}"/>
          </ac:spMkLst>
        </pc:spChg>
        <pc:spChg chg="add">
          <ac:chgData name="Samantha McCarthy-patmore" userId="531b863c-7866-4bc6-b13a-523b85fd6e2d" providerId="ADAL" clId="{F72F3472-6185-45F8-B0BF-B3263DB130D9}" dt="2022-12-04T15:02:23.820" v="2019" actId="26606"/>
          <ac:spMkLst>
            <pc:docMk/>
            <pc:sldMk cId="4218925331" sldId="264"/>
            <ac:spMk id="9" creationId="{E49CC64F-7275-4E33-961B-0C5CDC439875}"/>
          </ac:spMkLst>
        </pc:spChg>
        <pc:picChg chg="add mod">
          <ac:chgData name="Samantha McCarthy-patmore" userId="531b863c-7866-4bc6-b13a-523b85fd6e2d" providerId="ADAL" clId="{F72F3472-6185-45F8-B0BF-B3263DB130D9}" dt="2022-12-04T15:02:23.820" v="2019" actId="26606"/>
          <ac:picMkLst>
            <pc:docMk/>
            <pc:sldMk cId="4218925331" sldId="264"/>
            <ac:picMk id="4" creationId="{844136B6-34E9-4960-C014-B00339711D46}"/>
          </ac:picMkLst>
        </pc:picChg>
      </pc:sldChg>
      <pc:sldChg chg="addSp delSp modSp new mod setBg">
        <pc:chgData name="Samantha McCarthy-patmore" userId="531b863c-7866-4bc6-b13a-523b85fd6e2d" providerId="ADAL" clId="{F72F3472-6185-45F8-B0BF-B3263DB130D9}" dt="2022-12-04T14:40:51.685" v="1818" actId="27636"/>
        <pc:sldMkLst>
          <pc:docMk/>
          <pc:sldMk cId="2347768448" sldId="265"/>
        </pc:sldMkLst>
        <pc:spChg chg="mod">
          <ac:chgData name="Samantha McCarthy-patmore" userId="531b863c-7866-4bc6-b13a-523b85fd6e2d" providerId="ADAL" clId="{F72F3472-6185-45F8-B0BF-B3263DB130D9}" dt="2022-12-04T14:40:07.775" v="1816" actId="26606"/>
          <ac:spMkLst>
            <pc:docMk/>
            <pc:sldMk cId="2347768448" sldId="265"/>
            <ac:spMk id="2" creationId="{593003A9-46BC-4DCF-D60A-1BAC7E5A6728}"/>
          </ac:spMkLst>
        </pc:spChg>
        <pc:spChg chg="mod">
          <ac:chgData name="Samantha McCarthy-patmore" userId="531b863c-7866-4bc6-b13a-523b85fd6e2d" providerId="ADAL" clId="{F72F3472-6185-45F8-B0BF-B3263DB130D9}" dt="2022-12-04T14:40:51.685" v="1818" actId="27636"/>
          <ac:spMkLst>
            <pc:docMk/>
            <pc:sldMk cId="2347768448" sldId="265"/>
            <ac:spMk id="3" creationId="{C17EF57B-35DD-3883-C6A7-2F409671D89E}"/>
          </ac:spMkLst>
        </pc:spChg>
        <pc:spChg chg="add del">
          <ac:chgData name="Samantha McCarthy-patmore" userId="531b863c-7866-4bc6-b13a-523b85fd6e2d" providerId="ADAL" clId="{F72F3472-6185-45F8-B0BF-B3263DB130D9}" dt="2022-12-04T14:40:07.765" v="1815" actId="26606"/>
          <ac:spMkLst>
            <pc:docMk/>
            <pc:sldMk cId="2347768448" sldId="265"/>
            <ac:spMk id="9" creationId="{3CD9DF72-87A3-404E-A828-84CBF11A8303}"/>
          </ac:spMkLst>
        </pc:spChg>
        <pc:spChg chg="add">
          <ac:chgData name="Samantha McCarthy-patmore" userId="531b863c-7866-4bc6-b13a-523b85fd6e2d" providerId="ADAL" clId="{F72F3472-6185-45F8-B0BF-B3263DB130D9}" dt="2022-12-04T14:40:07.775" v="1816" actId="26606"/>
          <ac:spMkLst>
            <pc:docMk/>
            <pc:sldMk cId="2347768448" sldId="265"/>
            <ac:spMk id="13" creationId="{F13C74B1-5B17-4795-BED0-7140497B445A}"/>
          </ac:spMkLst>
        </pc:spChg>
        <pc:spChg chg="add">
          <ac:chgData name="Samantha McCarthy-patmore" userId="531b863c-7866-4bc6-b13a-523b85fd6e2d" providerId="ADAL" clId="{F72F3472-6185-45F8-B0BF-B3263DB130D9}" dt="2022-12-04T14:40:07.775" v="1816" actId="26606"/>
          <ac:spMkLst>
            <pc:docMk/>
            <pc:sldMk cId="2347768448" sldId="265"/>
            <ac:spMk id="14" creationId="{D4974D33-8DC5-464E-8C6D-BE58F0669C17}"/>
          </ac:spMkLst>
        </pc:spChg>
        <pc:picChg chg="add mod ord">
          <ac:chgData name="Samantha McCarthy-patmore" userId="531b863c-7866-4bc6-b13a-523b85fd6e2d" providerId="ADAL" clId="{F72F3472-6185-45F8-B0BF-B3263DB130D9}" dt="2022-12-04T14:40:07.775" v="1816" actId="26606"/>
          <ac:picMkLst>
            <pc:docMk/>
            <pc:sldMk cId="2347768448" sldId="265"/>
            <ac:picMk id="4" creationId="{1E0CB4C3-D09A-3E82-DB26-98BE1D34438C}"/>
          </ac:picMkLst>
        </pc:picChg>
        <pc:cxnChg chg="add del">
          <ac:chgData name="Samantha McCarthy-patmore" userId="531b863c-7866-4bc6-b13a-523b85fd6e2d" providerId="ADAL" clId="{F72F3472-6185-45F8-B0BF-B3263DB130D9}" dt="2022-12-04T14:40:07.765" v="1815" actId="26606"/>
          <ac:cxnSpMkLst>
            <pc:docMk/>
            <pc:sldMk cId="2347768448" sldId="265"/>
            <ac:cxnSpMk id="11" creationId="{20E3A342-4D61-4E3F-AF90-1AB42AEB96CC}"/>
          </ac:cxnSpMkLst>
        </pc:cxnChg>
      </pc:sldChg>
      <pc:sldChg chg="addSp modSp new mod setBg">
        <pc:chgData name="Samantha McCarthy-patmore" userId="531b863c-7866-4bc6-b13a-523b85fd6e2d" providerId="ADAL" clId="{F72F3472-6185-45F8-B0BF-B3263DB130D9}" dt="2022-12-04T14:38:03.516" v="1808" actId="26606"/>
        <pc:sldMkLst>
          <pc:docMk/>
          <pc:sldMk cId="2811165892" sldId="266"/>
        </pc:sldMkLst>
        <pc:spChg chg="mod">
          <ac:chgData name="Samantha McCarthy-patmore" userId="531b863c-7866-4bc6-b13a-523b85fd6e2d" providerId="ADAL" clId="{F72F3472-6185-45F8-B0BF-B3263DB130D9}" dt="2022-12-04T14:38:03.516" v="1808" actId="26606"/>
          <ac:spMkLst>
            <pc:docMk/>
            <pc:sldMk cId="2811165892" sldId="266"/>
            <ac:spMk id="2" creationId="{1D42C77B-A386-E73B-B8AD-D249869A05A1}"/>
          </ac:spMkLst>
        </pc:spChg>
        <pc:spChg chg="mod">
          <ac:chgData name="Samantha McCarthy-patmore" userId="531b863c-7866-4bc6-b13a-523b85fd6e2d" providerId="ADAL" clId="{F72F3472-6185-45F8-B0BF-B3263DB130D9}" dt="2022-12-04T14:38:03.516" v="1808" actId="26606"/>
          <ac:spMkLst>
            <pc:docMk/>
            <pc:sldMk cId="2811165892" sldId="266"/>
            <ac:spMk id="3" creationId="{CDD0CF22-B9E9-E461-E7C7-0429B874BEF9}"/>
          </ac:spMkLst>
        </pc:spChg>
        <pc:spChg chg="add">
          <ac:chgData name="Samantha McCarthy-patmore" userId="531b863c-7866-4bc6-b13a-523b85fd6e2d" providerId="ADAL" clId="{F72F3472-6185-45F8-B0BF-B3263DB130D9}" dt="2022-12-04T14:38:03.516" v="1808" actId="26606"/>
          <ac:spMkLst>
            <pc:docMk/>
            <pc:sldMk cId="2811165892" sldId="266"/>
            <ac:spMk id="9" creationId="{F13C74B1-5B17-4795-BED0-7140497B445A}"/>
          </ac:spMkLst>
        </pc:spChg>
        <pc:spChg chg="add">
          <ac:chgData name="Samantha McCarthy-patmore" userId="531b863c-7866-4bc6-b13a-523b85fd6e2d" providerId="ADAL" clId="{F72F3472-6185-45F8-B0BF-B3263DB130D9}" dt="2022-12-04T14:38:03.516" v="1808" actId="26606"/>
          <ac:spMkLst>
            <pc:docMk/>
            <pc:sldMk cId="2811165892" sldId="266"/>
            <ac:spMk id="11" creationId="{D4974D33-8DC5-464E-8C6D-BE58F0669C17}"/>
          </ac:spMkLst>
        </pc:spChg>
        <pc:picChg chg="add mod">
          <ac:chgData name="Samantha McCarthy-patmore" userId="531b863c-7866-4bc6-b13a-523b85fd6e2d" providerId="ADAL" clId="{F72F3472-6185-45F8-B0BF-B3263DB130D9}" dt="2022-12-04T14:38:03.516" v="1808" actId="26606"/>
          <ac:picMkLst>
            <pc:docMk/>
            <pc:sldMk cId="2811165892" sldId="266"/>
            <ac:picMk id="4" creationId="{61711886-5408-E94B-CF55-A522B9159B92}"/>
          </ac:picMkLst>
        </pc:picChg>
      </pc:sldChg>
      <pc:sldChg chg="addSp delSp modSp new mod ord setBg">
        <pc:chgData name="Samantha McCarthy-patmore" userId="531b863c-7866-4bc6-b13a-523b85fd6e2d" providerId="ADAL" clId="{F72F3472-6185-45F8-B0BF-B3263DB130D9}" dt="2022-12-04T14:56:17.157" v="1988"/>
        <pc:sldMkLst>
          <pc:docMk/>
          <pc:sldMk cId="2587486799" sldId="267"/>
        </pc:sldMkLst>
        <pc:spChg chg="del mod">
          <ac:chgData name="Samantha McCarthy-patmore" userId="531b863c-7866-4bc6-b13a-523b85fd6e2d" providerId="ADAL" clId="{F72F3472-6185-45F8-B0BF-B3263DB130D9}" dt="2022-12-04T14:53:42.919" v="1954" actId="478"/>
          <ac:spMkLst>
            <pc:docMk/>
            <pc:sldMk cId="2587486799" sldId="267"/>
            <ac:spMk id="2" creationId="{599B331A-C813-0029-6D41-B469B1050F1C}"/>
          </ac:spMkLst>
        </pc:spChg>
        <pc:spChg chg="del">
          <ac:chgData name="Samantha McCarthy-patmore" userId="531b863c-7866-4bc6-b13a-523b85fd6e2d" providerId="ADAL" clId="{F72F3472-6185-45F8-B0BF-B3263DB130D9}" dt="2022-12-04T14:42:01.444" v="1820" actId="22"/>
          <ac:spMkLst>
            <pc:docMk/>
            <pc:sldMk cId="2587486799" sldId="267"/>
            <ac:spMk id="3" creationId="{EF21DBFA-4D22-29A3-D447-3A2D881AEE1F}"/>
          </ac:spMkLst>
        </pc:spChg>
        <pc:spChg chg="add del mod">
          <ac:chgData name="Samantha McCarthy-patmore" userId="531b863c-7866-4bc6-b13a-523b85fd6e2d" providerId="ADAL" clId="{F72F3472-6185-45F8-B0BF-B3263DB130D9}" dt="2022-12-04T14:42:31.112" v="1824" actId="22"/>
          <ac:spMkLst>
            <pc:docMk/>
            <pc:sldMk cId="2587486799" sldId="267"/>
            <ac:spMk id="7" creationId="{2CEB45F9-B0CF-6442-B143-1263D181A534}"/>
          </ac:spMkLst>
        </pc:spChg>
        <pc:spChg chg="add del">
          <ac:chgData name="Samantha McCarthy-patmore" userId="531b863c-7866-4bc6-b13a-523b85fd6e2d" providerId="ADAL" clId="{F72F3472-6185-45F8-B0BF-B3263DB130D9}" dt="2022-12-04T14:42:26.345" v="1822" actId="26606"/>
          <ac:spMkLst>
            <pc:docMk/>
            <pc:sldMk cId="2587486799" sldId="267"/>
            <ac:spMk id="9" creationId="{BC778F97-ADBC-9E81-5BC3-2342110072B5}"/>
          </ac:spMkLst>
        </pc:spChg>
        <pc:spChg chg="add del">
          <ac:chgData name="Samantha McCarthy-patmore" userId="531b863c-7866-4bc6-b13a-523b85fd6e2d" providerId="ADAL" clId="{F72F3472-6185-45F8-B0BF-B3263DB130D9}" dt="2022-12-04T14:42:26.345" v="1822" actId="26606"/>
          <ac:spMkLst>
            <pc:docMk/>
            <pc:sldMk cId="2587486799" sldId="267"/>
            <ac:spMk id="12" creationId="{F13C74B1-5B17-4795-BED0-7140497B445A}"/>
          </ac:spMkLst>
        </pc:spChg>
        <pc:spChg chg="add del">
          <ac:chgData name="Samantha McCarthy-patmore" userId="531b863c-7866-4bc6-b13a-523b85fd6e2d" providerId="ADAL" clId="{F72F3472-6185-45F8-B0BF-B3263DB130D9}" dt="2022-12-04T14:43:38.919" v="1829" actId="22"/>
          <ac:spMkLst>
            <pc:docMk/>
            <pc:sldMk cId="2587486799" sldId="267"/>
            <ac:spMk id="13" creationId="{D9088BB0-E782-FF33-2973-7C59416442F9}"/>
          </ac:spMkLst>
        </pc:spChg>
        <pc:spChg chg="add del">
          <ac:chgData name="Samantha McCarthy-patmore" userId="531b863c-7866-4bc6-b13a-523b85fd6e2d" providerId="ADAL" clId="{F72F3472-6185-45F8-B0BF-B3263DB130D9}" dt="2022-12-04T14:42:26.345" v="1822" actId="26606"/>
          <ac:spMkLst>
            <pc:docMk/>
            <pc:sldMk cId="2587486799" sldId="267"/>
            <ac:spMk id="14" creationId="{D4974D33-8DC5-464E-8C6D-BE58F0669C17}"/>
          </ac:spMkLst>
        </pc:spChg>
        <pc:spChg chg="add del">
          <ac:chgData name="Samantha McCarthy-patmore" userId="531b863c-7866-4bc6-b13a-523b85fd6e2d" providerId="ADAL" clId="{F72F3472-6185-45F8-B0BF-B3263DB130D9}" dt="2022-12-04T14:52:24.599" v="1935" actId="26606"/>
          <ac:spMkLst>
            <pc:docMk/>
            <pc:sldMk cId="2587486799" sldId="267"/>
            <ac:spMk id="17" creationId="{2B97F24A-32CE-4C1C-A50D-3016B394DCFB}"/>
          </ac:spMkLst>
        </pc:spChg>
        <pc:spChg chg="add del">
          <ac:chgData name="Samantha McCarthy-patmore" userId="531b863c-7866-4bc6-b13a-523b85fd6e2d" providerId="ADAL" clId="{F72F3472-6185-45F8-B0BF-B3263DB130D9}" dt="2022-12-04T14:52:24.599" v="1935" actId="26606"/>
          <ac:spMkLst>
            <pc:docMk/>
            <pc:sldMk cId="2587486799" sldId="267"/>
            <ac:spMk id="19" creationId="{6357EC4F-235E-4222-A36F-C7878ACE37F2}"/>
          </ac:spMkLst>
        </pc:spChg>
        <pc:spChg chg="add del mod">
          <ac:chgData name="Samantha McCarthy-patmore" userId="531b863c-7866-4bc6-b13a-523b85fd6e2d" providerId="ADAL" clId="{F72F3472-6185-45F8-B0BF-B3263DB130D9}" dt="2022-12-04T14:54:39.709" v="1959" actId="26606"/>
          <ac:spMkLst>
            <pc:docMk/>
            <pc:sldMk cId="2587486799" sldId="267"/>
            <ac:spMk id="20" creationId="{72F4E94C-D27E-C27C-C2FC-4158ED0205B0}"/>
          </ac:spMkLst>
        </pc:spChg>
        <pc:spChg chg="add mod">
          <ac:chgData name="Samantha McCarthy-patmore" userId="531b863c-7866-4bc6-b13a-523b85fd6e2d" providerId="ADAL" clId="{F72F3472-6185-45F8-B0BF-B3263DB130D9}" dt="2022-12-04T14:54:39.709" v="1959" actId="26606"/>
          <ac:spMkLst>
            <pc:docMk/>
            <pc:sldMk cId="2587486799" sldId="267"/>
            <ac:spMk id="24" creationId="{0A835A5E-AC4A-ECE8-B3E0-2DB5B44CFCEB}"/>
          </ac:spMkLst>
        </pc:spChg>
        <pc:spChg chg="add mod">
          <ac:chgData name="Samantha McCarthy-patmore" userId="531b863c-7866-4bc6-b13a-523b85fd6e2d" providerId="ADAL" clId="{F72F3472-6185-45F8-B0BF-B3263DB130D9}" dt="2022-12-04T14:55:01.928" v="1977" actId="20577"/>
          <ac:spMkLst>
            <pc:docMk/>
            <pc:sldMk cId="2587486799" sldId="267"/>
            <ac:spMk id="25" creationId="{F9016615-DA0C-27D4-9D00-A764C5EDCE9F}"/>
          </ac:spMkLst>
        </pc:spChg>
        <pc:spChg chg="add del">
          <ac:chgData name="Samantha McCarthy-patmore" userId="531b863c-7866-4bc6-b13a-523b85fd6e2d" providerId="ADAL" clId="{F72F3472-6185-45F8-B0BF-B3263DB130D9}" dt="2022-12-04T14:54:39.709" v="1959" actId="26606"/>
          <ac:spMkLst>
            <pc:docMk/>
            <pc:sldMk cId="2587486799" sldId="267"/>
            <ac:spMk id="27" creationId="{33CD251C-A887-4D2F-925B-FC097198538B}"/>
          </ac:spMkLst>
        </pc:spChg>
        <pc:spChg chg="add">
          <ac:chgData name="Samantha McCarthy-patmore" userId="531b863c-7866-4bc6-b13a-523b85fd6e2d" providerId="ADAL" clId="{F72F3472-6185-45F8-B0BF-B3263DB130D9}" dt="2022-12-04T14:54:39.709" v="1959" actId="26606"/>
          <ac:spMkLst>
            <pc:docMk/>
            <pc:sldMk cId="2587486799" sldId="267"/>
            <ac:spMk id="36" creationId="{69D47016-023F-44BD-981C-50E7A10A6609}"/>
          </ac:spMkLst>
        </pc:spChg>
        <pc:spChg chg="add">
          <ac:chgData name="Samantha McCarthy-patmore" userId="531b863c-7866-4bc6-b13a-523b85fd6e2d" providerId="ADAL" clId="{F72F3472-6185-45F8-B0BF-B3263DB130D9}" dt="2022-12-04T14:54:39.709" v="1959" actId="26606"/>
          <ac:spMkLst>
            <pc:docMk/>
            <pc:sldMk cId="2587486799" sldId="267"/>
            <ac:spMk id="38" creationId="{6D8B37B0-0682-433E-BC8D-498C04ABD9A7}"/>
          </ac:spMkLst>
        </pc:spChg>
        <pc:grpChg chg="add del">
          <ac:chgData name="Samantha McCarthy-patmore" userId="531b863c-7866-4bc6-b13a-523b85fd6e2d" providerId="ADAL" clId="{F72F3472-6185-45F8-B0BF-B3263DB130D9}" dt="2022-12-04T14:54:39.709" v="1959" actId="26606"/>
          <ac:grpSpMkLst>
            <pc:docMk/>
            <pc:sldMk cId="2587486799" sldId="267"/>
            <ac:grpSpMk id="29" creationId="{770AE191-D2EA-45C9-A44D-830C188F74CB}"/>
          </ac:grpSpMkLst>
        </pc:grpChg>
        <pc:picChg chg="add del mod ord">
          <ac:chgData name="Samantha McCarthy-patmore" userId="531b863c-7866-4bc6-b13a-523b85fd6e2d" providerId="ADAL" clId="{F72F3472-6185-45F8-B0BF-B3263DB130D9}" dt="2022-12-04T14:42:28.457" v="1823" actId="478"/>
          <ac:picMkLst>
            <pc:docMk/>
            <pc:sldMk cId="2587486799" sldId="267"/>
            <ac:picMk id="5" creationId="{46EE3751-28C7-23E1-E89F-0121EECEE3A7}"/>
          </ac:picMkLst>
        </pc:picChg>
        <pc:picChg chg="add mod ord modCrop">
          <ac:chgData name="Samantha McCarthy-patmore" userId="531b863c-7866-4bc6-b13a-523b85fd6e2d" providerId="ADAL" clId="{F72F3472-6185-45F8-B0BF-B3263DB130D9}" dt="2022-12-04T14:54:39.709" v="1959" actId="26606"/>
          <ac:picMkLst>
            <pc:docMk/>
            <pc:sldMk cId="2587486799" sldId="267"/>
            <ac:picMk id="10" creationId="{08D0A848-F34D-CC78-2B61-CAE06A4AC382}"/>
          </ac:picMkLst>
        </pc:picChg>
        <pc:picChg chg="add del mod ord modCrop">
          <ac:chgData name="Samantha McCarthy-patmore" userId="531b863c-7866-4bc6-b13a-523b85fd6e2d" providerId="ADAL" clId="{F72F3472-6185-45F8-B0BF-B3263DB130D9}" dt="2022-12-04T14:54:10.458" v="1955" actId="21"/>
          <ac:picMkLst>
            <pc:docMk/>
            <pc:sldMk cId="2587486799" sldId="267"/>
            <ac:picMk id="15" creationId="{E9DC421A-5450-61F0-2F41-46C5A3B37398}"/>
          </ac:picMkLst>
        </pc:picChg>
        <pc:picChg chg="add del mod ord modCrop">
          <ac:chgData name="Samantha McCarthy-patmore" userId="531b863c-7866-4bc6-b13a-523b85fd6e2d" providerId="ADAL" clId="{F72F3472-6185-45F8-B0BF-B3263DB130D9}" dt="2022-12-04T14:54:25.979" v="1957" actId="21"/>
          <ac:picMkLst>
            <pc:docMk/>
            <pc:sldMk cId="2587486799" sldId="267"/>
            <ac:picMk id="18" creationId="{C421CB92-6C3D-DC5A-313E-10F746E6F6B4}"/>
          </ac:picMkLst>
        </pc:picChg>
        <pc:picChg chg="add mod ord modCrop">
          <ac:chgData name="Samantha McCarthy-patmore" userId="531b863c-7866-4bc6-b13a-523b85fd6e2d" providerId="ADAL" clId="{F72F3472-6185-45F8-B0BF-B3263DB130D9}" dt="2022-12-04T14:54:39.709" v="1959" actId="26606"/>
          <ac:picMkLst>
            <pc:docMk/>
            <pc:sldMk cId="2587486799" sldId="267"/>
            <ac:picMk id="22" creationId="{A9DF1B0C-A12F-1847-B1EC-50551FCA2B3D}"/>
          </ac:picMkLst>
        </pc:picChg>
      </pc:sldChg>
      <pc:sldChg chg="addSp delSp modSp new mod setBg">
        <pc:chgData name="Samantha McCarthy-patmore" userId="531b863c-7866-4bc6-b13a-523b85fd6e2d" providerId="ADAL" clId="{F72F3472-6185-45F8-B0BF-B3263DB130D9}" dt="2022-12-04T15:15:17.112" v="2272" actId="26606"/>
        <pc:sldMkLst>
          <pc:docMk/>
          <pc:sldMk cId="3767236742" sldId="268"/>
        </pc:sldMkLst>
        <pc:spChg chg="del mod">
          <ac:chgData name="Samantha McCarthy-patmore" userId="531b863c-7866-4bc6-b13a-523b85fd6e2d" providerId="ADAL" clId="{F72F3472-6185-45F8-B0BF-B3263DB130D9}" dt="2022-12-04T15:15:14.334" v="2271" actId="478"/>
          <ac:spMkLst>
            <pc:docMk/>
            <pc:sldMk cId="3767236742" sldId="268"/>
            <ac:spMk id="2" creationId="{8ABDA172-5580-4955-AF94-5AA4CA618BE9}"/>
          </ac:spMkLst>
        </pc:spChg>
        <pc:spChg chg="mod">
          <ac:chgData name="Samantha McCarthy-patmore" userId="531b863c-7866-4bc6-b13a-523b85fd6e2d" providerId="ADAL" clId="{F72F3472-6185-45F8-B0BF-B3263DB130D9}" dt="2022-12-04T15:15:17.112" v="2272" actId="26606"/>
          <ac:spMkLst>
            <pc:docMk/>
            <pc:sldMk cId="3767236742" sldId="268"/>
            <ac:spMk id="3" creationId="{779A46E1-3218-39E3-CFD9-1D9F0FB19CCC}"/>
          </ac:spMkLst>
        </pc:spChg>
        <pc:spChg chg="add del">
          <ac:chgData name="Samantha McCarthy-patmore" userId="531b863c-7866-4bc6-b13a-523b85fd6e2d" providerId="ADAL" clId="{F72F3472-6185-45F8-B0BF-B3263DB130D9}" dt="2022-12-04T15:15:17.112" v="2272" actId="26606"/>
          <ac:spMkLst>
            <pc:docMk/>
            <pc:sldMk cId="3767236742" sldId="268"/>
            <ac:spMk id="10" creationId="{3CD9DF72-87A3-404E-A828-84CBF11A8303}"/>
          </ac:spMkLst>
        </pc:spChg>
        <pc:spChg chg="add">
          <ac:chgData name="Samantha McCarthy-patmore" userId="531b863c-7866-4bc6-b13a-523b85fd6e2d" providerId="ADAL" clId="{F72F3472-6185-45F8-B0BF-B3263DB130D9}" dt="2022-12-04T15:15:17.112" v="2272" actId="26606"/>
          <ac:spMkLst>
            <pc:docMk/>
            <pc:sldMk cId="3767236742" sldId="268"/>
            <ac:spMk id="17" creationId="{2B97F24A-32CE-4C1C-A50D-3016B394DCFB}"/>
          </ac:spMkLst>
        </pc:spChg>
        <pc:spChg chg="add">
          <ac:chgData name="Samantha McCarthy-patmore" userId="531b863c-7866-4bc6-b13a-523b85fd6e2d" providerId="ADAL" clId="{F72F3472-6185-45F8-B0BF-B3263DB130D9}" dt="2022-12-04T15:15:17.112" v="2272" actId="26606"/>
          <ac:spMkLst>
            <pc:docMk/>
            <pc:sldMk cId="3767236742" sldId="268"/>
            <ac:spMk id="19" creationId="{CD8B4F24-440B-49E9-B85D-733523DC064B}"/>
          </ac:spMkLst>
        </pc:spChg>
        <pc:picChg chg="add mod ord modCrop">
          <ac:chgData name="Samantha McCarthy-patmore" userId="531b863c-7866-4bc6-b13a-523b85fd6e2d" providerId="ADAL" clId="{F72F3472-6185-45F8-B0BF-B3263DB130D9}" dt="2022-12-04T15:15:17.112" v="2272" actId="26606"/>
          <ac:picMkLst>
            <pc:docMk/>
            <pc:sldMk cId="3767236742" sldId="268"/>
            <ac:picMk id="5" creationId="{76AF5BA6-D9D7-23C6-8021-6CD9225F7F3E}"/>
          </ac:picMkLst>
        </pc:picChg>
        <pc:cxnChg chg="add del">
          <ac:chgData name="Samantha McCarthy-patmore" userId="531b863c-7866-4bc6-b13a-523b85fd6e2d" providerId="ADAL" clId="{F72F3472-6185-45F8-B0BF-B3263DB130D9}" dt="2022-12-04T15:15:17.112" v="2272" actId="26606"/>
          <ac:cxnSpMkLst>
            <pc:docMk/>
            <pc:sldMk cId="3767236742" sldId="268"/>
            <ac:cxnSpMk id="12" creationId="{20E3A342-4D61-4E3F-AF90-1AB42AEB96CC}"/>
          </ac:cxnSpMkLst>
        </pc:cxnChg>
      </pc:sldChg>
    </pc:docChg>
  </pc:docChgLst>
  <pc:docChgLst>
    <pc:chgData name="Samantha McCarthy-patmore" userId="531b863c-7866-4bc6-b13a-523b85fd6e2d" providerId="ADAL" clId="{0B7623E2-AF97-43D9-AEC5-71D97102872D}"/>
    <pc:docChg chg="undo custSel addSld delSld modSld sldOrd">
      <pc:chgData name="Samantha McCarthy-patmore" userId="531b863c-7866-4bc6-b13a-523b85fd6e2d" providerId="ADAL" clId="{0B7623E2-AF97-43D9-AEC5-71D97102872D}" dt="2023-01-08T18:09:50.684" v="914" actId="26606"/>
      <pc:docMkLst>
        <pc:docMk/>
      </pc:docMkLst>
      <pc:sldChg chg="addSp modSp mod">
        <pc:chgData name="Samantha McCarthy-patmore" userId="531b863c-7866-4bc6-b13a-523b85fd6e2d" providerId="ADAL" clId="{0B7623E2-AF97-43D9-AEC5-71D97102872D}" dt="2023-01-08T17:42:54.733" v="558" actId="114"/>
        <pc:sldMkLst>
          <pc:docMk/>
          <pc:sldMk cId="135058000" sldId="256"/>
        </pc:sldMkLst>
        <pc:spChg chg="mod">
          <ac:chgData name="Samantha McCarthy-patmore" userId="531b863c-7866-4bc6-b13a-523b85fd6e2d" providerId="ADAL" clId="{0B7623E2-AF97-43D9-AEC5-71D97102872D}" dt="2023-01-08T17:42:54.733" v="558" actId="114"/>
          <ac:spMkLst>
            <pc:docMk/>
            <pc:sldMk cId="135058000" sldId="256"/>
            <ac:spMk id="2" creationId="{6D7A6049-3E8B-A323-082C-38B04C580C12}"/>
          </ac:spMkLst>
        </pc:spChg>
        <pc:spChg chg="add mod">
          <ac:chgData name="Samantha McCarthy-patmore" userId="531b863c-7866-4bc6-b13a-523b85fd6e2d" providerId="ADAL" clId="{0B7623E2-AF97-43D9-AEC5-71D97102872D}" dt="2023-01-08T17:40:40.212" v="436" actId="20577"/>
          <ac:spMkLst>
            <pc:docMk/>
            <pc:sldMk cId="135058000" sldId="256"/>
            <ac:spMk id="3" creationId="{A79ACE5A-155F-3DC2-508A-6A6620A18DD9}"/>
          </ac:spMkLst>
        </pc:spChg>
        <pc:inkChg chg="add">
          <ac:chgData name="Samantha McCarthy-patmore" userId="531b863c-7866-4bc6-b13a-523b85fd6e2d" providerId="ADAL" clId="{0B7623E2-AF97-43D9-AEC5-71D97102872D}" dt="2023-01-08T17:41:12.871" v="437" actId="9405"/>
          <ac:inkMkLst>
            <pc:docMk/>
            <pc:sldMk cId="135058000" sldId="256"/>
            <ac:inkMk id="4" creationId="{FD44D715-D48C-4DBB-B704-55A787DD984D}"/>
          </ac:inkMkLst>
        </pc:inkChg>
        <pc:inkChg chg="add">
          <ac:chgData name="Samantha McCarthy-patmore" userId="531b863c-7866-4bc6-b13a-523b85fd6e2d" providerId="ADAL" clId="{0B7623E2-AF97-43D9-AEC5-71D97102872D}" dt="2023-01-08T17:41:16.408" v="438" actId="9405"/>
          <ac:inkMkLst>
            <pc:docMk/>
            <pc:sldMk cId="135058000" sldId="256"/>
            <ac:inkMk id="6" creationId="{66013905-6AED-814D-266C-B8B81545733F}"/>
          </ac:inkMkLst>
        </pc:inkChg>
      </pc:sldChg>
      <pc:sldChg chg="addSp delSp modSp mod">
        <pc:chgData name="Samantha McCarthy-patmore" userId="531b863c-7866-4bc6-b13a-523b85fd6e2d" providerId="ADAL" clId="{0B7623E2-AF97-43D9-AEC5-71D97102872D}" dt="2023-01-08T17:21:43.514" v="352" actId="20577"/>
        <pc:sldMkLst>
          <pc:docMk/>
          <pc:sldMk cId="206551621" sldId="257"/>
        </pc:sldMkLst>
        <pc:spChg chg="mod">
          <ac:chgData name="Samantha McCarthy-patmore" userId="531b863c-7866-4bc6-b13a-523b85fd6e2d" providerId="ADAL" clId="{0B7623E2-AF97-43D9-AEC5-71D97102872D}" dt="2023-01-08T17:21:43.514" v="352" actId="20577"/>
          <ac:spMkLst>
            <pc:docMk/>
            <pc:sldMk cId="206551621" sldId="257"/>
            <ac:spMk id="2" creationId="{287B1E57-7A19-92CC-A918-5C31BBCCA110}"/>
          </ac:spMkLst>
        </pc:spChg>
        <pc:spChg chg="mod">
          <ac:chgData name="Samantha McCarthy-patmore" userId="531b863c-7866-4bc6-b13a-523b85fd6e2d" providerId="ADAL" clId="{0B7623E2-AF97-43D9-AEC5-71D97102872D}" dt="2023-01-08T17:21:05.166" v="345" actId="26606"/>
          <ac:spMkLst>
            <pc:docMk/>
            <pc:sldMk cId="206551621" sldId="257"/>
            <ac:spMk id="3" creationId="{A1674715-60CB-5563-15C6-448FBAE9330F}"/>
          </ac:spMkLst>
        </pc:spChg>
        <pc:spChg chg="del">
          <ac:chgData name="Samantha McCarthy-patmore" userId="531b863c-7866-4bc6-b13a-523b85fd6e2d" providerId="ADAL" clId="{0B7623E2-AF97-43D9-AEC5-71D97102872D}" dt="2023-01-08T17:19:24.077" v="339" actId="26606"/>
          <ac:spMkLst>
            <pc:docMk/>
            <pc:sldMk cId="206551621" sldId="257"/>
            <ac:spMk id="36" creationId="{B3F59054-3394-4D87-8BD0-A28DCD47F1BC}"/>
          </ac:spMkLst>
        </pc:spChg>
        <pc:spChg chg="del">
          <ac:chgData name="Samantha McCarthy-patmore" userId="531b863c-7866-4bc6-b13a-523b85fd6e2d" providerId="ADAL" clId="{0B7623E2-AF97-43D9-AEC5-71D97102872D}" dt="2023-01-08T17:19:24.077" v="339" actId="26606"/>
          <ac:spMkLst>
            <pc:docMk/>
            <pc:sldMk cId="206551621" sldId="257"/>
            <ac:spMk id="37" creationId="{2FE0ABA9-CAF1-4816-837D-5F28AAA08E0A}"/>
          </ac:spMkLst>
        </pc:spChg>
        <pc:spChg chg="del">
          <ac:chgData name="Samantha McCarthy-patmore" userId="531b863c-7866-4bc6-b13a-523b85fd6e2d" providerId="ADAL" clId="{0B7623E2-AF97-43D9-AEC5-71D97102872D}" dt="2023-01-08T17:19:24.077" v="339" actId="26606"/>
          <ac:spMkLst>
            <pc:docMk/>
            <pc:sldMk cId="206551621" sldId="257"/>
            <ac:spMk id="38" creationId="{BC8B9C14-70F0-4F42-85FF-0DD3D5A585A5}"/>
          </ac:spMkLst>
        </pc:spChg>
        <pc:spChg chg="del">
          <ac:chgData name="Samantha McCarthy-patmore" userId="531b863c-7866-4bc6-b13a-523b85fd6e2d" providerId="ADAL" clId="{0B7623E2-AF97-43D9-AEC5-71D97102872D}" dt="2023-01-08T17:19:24.077" v="339" actId="26606"/>
          <ac:spMkLst>
            <pc:docMk/>
            <pc:sldMk cId="206551621" sldId="257"/>
            <ac:spMk id="39" creationId="{98DE6C44-43F8-4DE4-AB81-66853FFEA09A}"/>
          </ac:spMkLst>
        </pc:spChg>
        <pc:spChg chg="del">
          <ac:chgData name="Samantha McCarthy-patmore" userId="531b863c-7866-4bc6-b13a-523b85fd6e2d" providerId="ADAL" clId="{0B7623E2-AF97-43D9-AEC5-71D97102872D}" dt="2023-01-08T17:19:24.077" v="339" actId="26606"/>
          <ac:spMkLst>
            <pc:docMk/>
            <pc:sldMk cId="206551621" sldId="257"/>
            <ac:spMk id="40" creationId="{2409529B-9B56-4F10-BE4D-F934DB89E57E}"/>
          </ac:spMkLst>
        </pc:spChg>
        <pc:spChg chg="add del">
          <ac:chgData name="Samantha McCarthy-patmore" userId="531b863c-7866-4bc6-b13a-523b85fd6e2d" providerId="ADAL" clId="{0B7623E2-AF97-43D9-AEC5-71D97102872D}" dt="2023-01-08T17:21:05.166" v="345" actId="26606"/>
          <ac:spMkLst>
            <pc:docMk/>
            <pc:sldMk cId="206551621" sldId="257"/>
            <ac:spMk id="45" creationId="{F13C74B1-5B17-4795-BED0-7140497B445A}"/>
          </ac:spMkLst>
        </pc:spChg>
        <pc:spChg chg="add del">
          <ac:chgData name="Samantha McCarthy-patmore" userId="531b863c-7866-4bc6-b13a-523b85fd6e2d" providerId="ADAL" clId="{0B7623E2-AF97-43D9-AEC5-71D97102872D}" dt="2023-01-08T17:21:05.166" v="345" actId="26606"/>
          <ac:spMkLst>
            <pc:docMk/>
            <pc:sldMk cId="206551621" sldId="257"/>
            <ac:spMk id="47" creationId="{D4974D33-8DC5-464E-8C6D-BE58F0669C17}"/>
          </ac:spMkLst>
        </pc:spChg>
        <pc:spChg chg="add">
          <ac:chgData name="Samantha McCarthy-patmore" userId="531b863c-7866-4bc6-b13a-523b85fd6e2d" providerId="ADAL" clId="{0B7623E2-AF97-43D9-AEC5-71D97102872D}" dt="2023-01-08T17:21:05.166" v="345" actId="26606"/>
          <ac:spMkLst>
            <pc:docMk/>
            <pc:sldMk cId="206551621" sldId="257"/>
            <ac:spMk id="52" creationId="{385E1BDC-A9B0-4A87-82E3-F3187F69A802}"/>
          </ac:spMkLst>
        </pc:spChg>
        <pc:spChg chg="add">
          <ac:chgData name="Samantha McCarthy-patmore" userId="531b863c-7866-4bc6-b13a-523b85fd6e2d" providerId="ADAL" clId="{0B7623E2-AF97-43D9-AEC5-71D97102872D}" dt="2023-01-08T17:21:05.166" v="345" actId="26606"/>
          <ac:spMkLst>
            <pc:docMk/>
            <pc:sldMk cId="206551621" sldId="257"/>
            <ac:spMk id="54" creationId="{0990C621-3B8B-4820-8328-D47EF7CE823C}"/>
          </ac:spMkLst>
        </pc:spChg>
        <pc:spChg chg="add">
          <ac:chgData name="Samantha McCarthy-patmore" userId="531b863c-7866-4bc6-b13a-523b85fd6e2d" providerId="ADAL" clId="{0B7623E2-AF97-43D9-AEC5-71D97102872D}" dt="2023-01-08T17:21:05.166" v="345" actId="26606"/>
          <ac:spMkLst>
            <pc:docMk/>
            <pc:sldMk cId="206551621" sldId="257"/>
            <ac:spMk id="56" creationId="{C1A2385B-1D2A-4E17-84FA-6CB7F0AAE473}"/>
          </ac:spMkLst>
        </pc:spChg>
        <pc:spChg chg="add">
          <ac:chgData name="Samantha McCarthy-patmore" userId="531b863c-7866-4bc6-b13a-523b85fd6e2d" providerId="ADAL" clId="{0B7623E2-AF97-43D9-AEC5-71D97102872D}" dt="2023-01-08T17:21:05.166" v="345" actId="26606"/>
          <ac:spMkLst>
            <pc:docMk/>
            <pc:sldMk cId="206551621" sldId="257"/>
            <ac:spMk id="58" creationId="{5E791F2F-79DB-4CC0-9FA1-001E3E91E8B7}"/>
          </ac:spMkLst>
        </pc:spChg>
        <pc:picChg chg="del">
          <ac:chgData name="Samantha McCarthy-patmore" userId="531b863c-7866-4bc6-b13a-523b85fd6e2d" providerId="ADAL" clId="{0B7623E2-AF97-43D9-AEC5-71D97102872D}" dt="2023-01-08T17:18:20.086" v="333" actId="478"/>
          <ac:picMkLst>
            <pc:docMk/>
            <pc:sldMk cId="206551621" sldId="257"/>
            <ac:picMk id="5" creationId="{96B0CE4A-79C0-865E-5B3F-DB28CD801FC1}"/>
          </ac:picMkLst>
        </pc:picChg>
        <pc:picChg chg="del">
          <ac:chgData name="Samantha McCarthy-patmore" userId="531b863c-7866-4bc6-b13a-523b85fd6e2d" providerId="ADAL" clId="{0B7623E2-AF97-43D9-AEC5-71D97102872D}" dt="2023-01-08T17:18:18.295" v="332" actId="478"/>
          <ac:picMkLst>
            <pc:docMk/>
            <pc:sldMk cId="206551621" sldId="257"/>
            <ac:picMk id="6" creationId="{B511EB39-EEAC-9F90-A754-B756630553DC}"/>
          </ac:picMkLst>
        </pc:picChg>
        <pc:picChg chg="del">
          <ac:chgData name="Samantha McCarthy-patmore" userId="531b863c-7866-4bc6-b13a-523b85fd6e2d" providerId="ADAL" clId="{0B7623E2-AF97-43D9-AEC5-71D97102872D}" dt="2023-01-08T17:18:22.075" v="334" actId="478"/>
          <ac:picMkLst>
            <pc:docMk/>
            <pc:sldMk cId="206551621" sldId="257"/>
            <ac:picMk id="7" creationId="{A83B7719-4312-59B7-000D-44051D9F877B}"/>
          </ac:picMkLst>
        </pc:picChg>
        <pc:picChg chg="add mod ord modCrop">
          <ac:chgData name="Samantha McCarthy-patmore" userId="531b863c-7866-4bc6-b13a-523b85fd6e2d" providerId="ADAL" clId="{0B7623E2-AF97-43D9-AEC5-71D97102872D}" dt="2023-01-08T17:21:05.166" v="345" actId="26606"/>
          <ac:picMkLst>
            <pc:docMk/>
            <pc:sldMk cId="206551621" sldId="257"/>
            <ac:picMk id="8" creationId="{BB03BD48-84C6-1675-A204-0E045D9794EA}"/>
          </ac:picMkLst>
        </pc:picChg>
        <pc:picChg chg="add mod modCrop">
          <ac:chgData name="Samantha McCarthy-patmore" userId="531b863c-7866-4bc6-b13a-523b85fd6e2d" providerId="ADAL" clId="{0B7623E2-AF97-43D9-AEC5-71D97102872D}" dt="2023-01-08T17:21:31.123" v="349" actId="14100"/>
          <ac:picMkLst>
            <pc:docMk/>
            <pc:sldMk cId="206551621" sldId="257"/>
            <ac:picMk id="10" creationId="{768138E8-505D-8193-36B3-CDB55948A00D}"/>
          </ac:picMkLst>
        </pc:picChg>
      </pc:sldChg>
      <pc:sldChg chg="del">
        <pc:chgData name="Samantha McCarthy-patmore" userId="531b863c-7866-4bc6-b13a-523b85fd6e2d" providerId="ADAL" clId="{0B7623E2-AF97-43D9-AEC5-71D97102872D}" dt="2023-01-08T17:30:42.237" v="414" actId="2696"/>
        <pc:sldMkLst>
          <pc:docMk/>
          <pc:sldMk cId="3831067245" sldId="258"/>
        </pc:sldMkLst>
      </pc:sldChg>
      <pc:sldChg chg="addSp delSp modSp mod">
        <pc:chgData name="Samantha McCarthy-patmore" userId="531b863c-7866-4bc6-b13a-523b85fd6e2d" providerId="ADAL" clId="{0B7623E2-AF97-43D9-AEC5-71D97102872D}" dt="2023-01-08T18:07:58.776" v="912" actId="1076"/>
        <pc:sldMkLst>
          <pc:docMk/>
          <pc:sldMk cId="4069612526" sldId="262"/>
        </pc:sldMkLst>
        <pc:spChg chg="mod">
          <ac:chgData name="Samantha McCarthy-patmore" userId="531b863c-7866-4bc6-b13a-523b85fd6e2d" providerId="ADAL" clId="{0B7623E2-AF97-43D9-AEC5-71D97102872D}" dt="2023-01-08T17:52:49.539" v="589" actId="27636"/>
          <ac:spMkLst>
            <pc:docMk/>
            <pc:sldMk cId="4069612526" sldId="262"/>
            <ac:spMk id="2" creationId="{BC2192C0-8450-FD1A-6B6F-80FE9F4DE10C}"/>
          </ac:spMkLst>
        </pc:spChg>
        <pc:spChg chg="add mod">
          <ac:chgData name="Samantha McCarthy-patmore" userId="531b863c-7866-4bc6-b13a-523b85fd6e2d" providerId="ADAL" clId="{0B7623E2-AF97-43D9-AEC5-71D97102872D}" dt="2023-01-08T17:52:59.482" v="591" actId="14100"/>
          <ac:spMkLst>
            <pc:docMk/>
            <pc:sldMk cId="4069612526" sldId="262"/>
            <ac:spMk id="3" creationId="{49724F26-46B7-32D2-330E-BB13BE6C1479}"/>
          </ac:spMkLst>
        </pc:spChg>
        <pc:spChg chg="add mod">
          <ac:chgData name="Samantha McCarthy-patmore" userId="531b863c-7866-4bc6-b13a-523b85fd6e2d" providerId="ADAL" clId="{0B7623E2-AF97-43D9-AEC5-71D97102872D}" dt="2023-01-08T18:07:58.776" v="912" actId="1076"/>
          <ac:spMkLst>
            <pc:docMk/>
            <pc:sldMk cId="4069612526" sldId="262"/>
            <ac:spMk id="4" creationId="{E088C616-98E5-5816-5D66-A11DF60883E9}"/>
          </ac:spMkLst>
        </pc:spChg>
        <pc:spChg chg="mod">
          <ac:chgData name="Samantha McCarthy-patmore" userId="531b863c-7866-4bc6-b13a-523b85fd6e2d" providerId="ADAL" clId="{0B7623E2-AF97-43D9-AEC5-71D97102872D}" dt="2023-01-08T17:46:02.811" v="569" actId="113"/>
          <ac:spMkLst>
            <pc:docMk/>
            <pc:sldMk cId="4069612526" sldId="262"/>
            <ac:spMk id="18" creationId="{FF5BA5A0-F7BD-5232-4143-87A84A66C556}"/>
          </ac:spMkLst>
        </pc:spChg>
        <pc:picChg chg="del">
          <ac:chgData name="Samantha McCarthy-patmore" userId="531b863c-7866-4bc6-b13a-523b85fd6e2d" providerId="ADAL" clId="{0B7623E2-AF97-43D9-AEC5-71D97102872D}" dt="2023-01-08T17:43:27.503" v="561" actId="478"/>
          <ac:picMkLst>
            <pc:docMk/>
            <pc:sldMk cId="4069612526" sldId="262"/>
            <ac:picMk id="7" creationId="{030B28F7-B398-520D-864C-4C8F7519A985}"/>
          </ac:picMkLst>
        </pc:picChg>
      </pc:sldChg>
      <pc:sldChg chg="del">
        <pc:chgData name="Samantha McCarthy-patmore" userId="531b863c-7866-4bc6-b13a-523b85fd6e2d" providerId="ADAL" clId="{0B7623E2-AF97-43D9-AEC5-71D97102872D}" dt="2023-01-08T17:53:16.782" v="592" actId="2696"/>
        <pc:sldMkLst>
          <pc:docMk/>
          <pc:sldMk cId="437844801" sldId="263"/>
        </pc:sldMkLst>
      </pc:sldChg>
      <pc:sldChg chg="del">
        <pc:chgData name="Samantha McCarthy-patmore" userId="531b863c-7866-4bc6-b13a-523b85fd6e2d" providerId="ADAL" clId="{0B7623E2-AF97-43D9-AEC5-71D97102872D}" dt="2023-01-08T17:53:20.943" v="593" actId="2696"/>
        <pc:sldMkLst>
          <pc:docMk/>
          <pc:sldMk cId="2347768448" sldId="265"/>
        </pc:sldMkLst>
      </pc:sldChg>
      <pc:sldChg chg="del">
        <pc:chgData name="Samantha McCarthy-patmore" userId="531b863c-7866-4bc6-b13a-523b85fd6e2d" providerId="ADAL" clId="{0B7623E2-AF97-43D9-AEC5-71D97102872D}" dt="2023-01-08T17:53:24.256" v="594" actId="2696"/>
        <pc:sldMkLst>
          <pc:docMk/>
          <pc:sldMk cId="2811165892" sldId="266"/>
        </pc:sldMkLst>
      </pc:sldChg>
      <pc:sldChg chg="addSp delSp modSp mod ord">
        <pc:chgData name="Samantha McCarthy-patmore" userId="531b863c-7866-4bc6-b13a-523b85fd6e2d" providerId="ADAL" clId="{0B7623E2-AF97-43D9-AEC5-71D97102872D}" dt="2023-01-08T17:30:28.013" v="413"/>
        <pc:sldMkLst>
          <pc:docMk/>
          <pc:sldMk cId="2587486799" sldId="267"/>
        </pc:sldMkLst>
        <pc:spChg chg="mod">
          <ac:chgData name="Samantha McCarthy-patmore" userId="531b863c-7866-4bc6-b13a-523b85fd6e2d" providerId="ADAL" clId="{0B7623E2-AF97-43D9-AEC5-71D97102872D}" dt="2023-01-08T17:30:12.153" v="411" actId="14100"/>
          <ac:spMkLst>
            <pc:docMk/>
            <pc:sldMk cId="2587486799" sldId="267"/>
            <ac:spMk id="24" creationId="{0A835A5E-AC4A-ECE8-B3E0-2DB5B44CFCEB}"/>
          </ac:spMkLst>
        </pc:spChg>
        <pc:picChg chg="add mod modCrop">
          <ac:chgData name="Samantha McCarthy-patmore" userId="531b863c-7866-4bc6-b13a-523b85fd6e2d" providerId="ADAL" clId="{0B7623E2-AF97-43D9-AEC5-71D97102872D}" dt="2023-01-08T17:30:02.784" v="408" actId="1076"/>
          <ac:picMkLst>
            <pc:docMk/>
            <pc:sldMk cId="2587486799" sldId="267"/>
            <ac:picMk id="3" creationId="{4860A8A0-6A96-E024-3344-843DA7DAEE17}"/>
          </ac:picMkLst>
        </pc:picChg>
        <pc:picChg chg="add mod modCrop">
          <ac:chgData name="Samantha McCarthy-patmore" userId="531b863c-7866-4bc6-b13a-523b85fd6e2d" providerId="ADAL" clId="{0B7623E2-AF97-43D9-AEC5-71D97102872D}" dt="2023-01-08T17:30:05.515" v="409" actId="1076"/>
          <ac:picMkLst>
            <pc:docMk/>
            <pc:sldMk cId="2587486799" sldId="267"/>
            <ac:picMk id="5" creationId="{ACA09217-E0AB-B218-F8C7-671E29A5BE49}"/>
          </ac:picMkLst>
        </pc:picChg>
        <pc:picChg chg="add mod modCrop">
          <ac:chgData name="Samantha McCarthy-patmore" userId="531b863c-7866-4bc6-b13a-523b85fd6e2d" providerId="ADAL" clId="{0B7623E2-AF97-43D9-AEC5-71D97102872D}" dt="2023-01-08T17:30:07.793" v="410" actId="1076"/>
          <ac:picMkLst>
            <pc:docMk/>
            <pc:sldMk cId="2587486799" sldId="267"/>
            <ac:picMk id="7" creationId="{2B39403F-36B4-93ED-686B-CD2E0E9C86DE}"/>
          </ac:picMkLst>
        </pc:picChg>
        <pc:picChg chg="del">
          <ac:chgData name="Samantha McCarthy-patmore" userId="531b863c-7866-4bc6-b13a-523b85fd6e2d" providerId="ADAL" clId="{0B7623E2-AF97-43D9-AEC5-71D97102872D}" dt="2023-01-08T17:22:26.629" v="354" actId="478"/>
          <ac:picMkLst>
            <pc:docMk/>
            <pc:sldMk cId="2587486799" sldId="267"/>
            <ac:picMk id="10" creationId="{08D0A848-F34D-CC78-2B61-CAE06A4AC382}"/>
          </ac:picMkLst>
        </pc:picChg>
        <pc:picChg chg="del">
          <ac:chgData name="Samantha McCarthy-patmore" userId="531b863c-7866-4bc6-b13a-523b85fd6e2d" providerId="ADAL" clId="{0B7623E2-AF97-43D9-AEC5-71D97102872D}" dt="2023-01-08T17:22:23.476" v="353" actId="478"/>
          <ac:picMkLst>
            <pc:docMk/>
            <pc:sldMk cId="2587486799" sldId="267"/>
            <ac:picMk id="22" creationId="{A9DF1B0C-A12F-1847-B1EC-50551FCA2B3D}"/>
          </ac:picMkLst>
        </pc:picChg>
      </pc:sldChg>
      <pc:sldChg chg="addSp delSp modSp mod">
        <pc:chgData name="Samantha McCarthy-patmore" userId="531b863c-7866-4bc6-b13a-523b85fd6e2d" providerId="ADAL" clId="{0B7623E2-AF97-43D9-AEC5-71D97102872D}" dt="2023-01-08T18:05:56.657" v="885" actId="1076"/>
        <pc:sldMkLst>
          <pc:docMk/>
          <pc:sldMk cId="3767236742" sldId="268"/>
        </pc:sldMkLst>
        <pc:spChg chg="mod ord">
          <ac:chgData name="Samantha McCarthy-patmore" userId="531b863c-7866-4bc6-b13a-523b85fd6e2d" providerId="ADAL" clId="{0B7623E2-AF97-43D9-AEC5-71D97102872D}" dt="2023-01-08T18:05:25.776" v="881" actId="26606"/>
          <ac:spMkLst>
            <pc:docMk/>
            <pc:sldMk cId="3767236742" sldId="268"/>
            <ac:spMk id="3" creationId="{779A46E1-3218-39E3-CFD9-1D9F0FB19CCC}"/>
          </ac:spMkLst>
        </pc:spChg>
        <pc:spChg chg="del">
          <ac:chgData name="Samantha McCarthy-patmore" userId="531b863c-7866-4bc6-b13a-523b85fd6e2d" providerId="ADAL" clId="{0B7623E2-AF97-43D9-AEC5-71D97102872D}" dt="2023-01-08T18:05:25.776" v="881" actId="26606"/>
          <ac:spMkLst>
            <pc:docMk/>
            <pc:sldMk cId="3767236742" sldId="268"/>
            <ac:spMk id="17" creationId="{2B97F24A-32CE-4C1C-A50D-3016B394DCFB}"/>
          </ac:spMkLst>
        </pc:spChg>
        <pc:spChg chg="del">
          <ac:chgData name="Samantha McCarthy-patmore" userId="531b863c-7866-4bc6-b13a-523b85fd6e2d" providerId="ADAL" clId="{0B7623E2-AF97-43D9-AEC5-71D97102872D}" dt="2023-01-08T18:05:25.776" v="881" actId="26606"/>
          <ac:spMkLst>
            <pc:docMk/>
            <pc:sldMk cId="3767236742" sldId="268"/>
            <ac:spMk id="19" creationId="{CD8B4F24-440B-49E9-B85D-733523DC064B}"/>
          </ac:spMkLst>
        </pc:spChg>
        <pc:spChg chg="add">
          <ac:chgData name="Samantha McCarthy-patmore" userId="531b863c-7866-4bc6-b13a-523b85fd6e2d" providerId="ADAL" clId="{0B7623E2-AF97-43D9-AEC5-71D97102872D}" dt="2023-01-08T18:05:25.776" v="881" actId="26606"/>
          <ac:spMkLst>
            <pc:docMk/>
            <pc:sldMk cId="3767236742" sldId="268"/>
            <ac:spMk id="24" creationId="{04812C46-200A-4DEB-A05E-3ED6C68C2387}"/>
          </ac:spMkLst>
        </pc:spChg>
        <pc:spChg chg="add">
          <ac:chgData name="Samantha McCarthy-patmore" userId="531b863c-7866-4bc6-b13a-523b85fd6e2d" providerId="ADAL" clId="{0B7623E2-AF97-43D9-AEC5-71D97102872D}" dt="2023-01-08T18:05:25.776" v="881" actId="26606"/>
          <ac:spMkLst>
            <pc:docMk/>
            <pc:sldMk cId="3767236742" sldId="268"/>
            <ac:spMk id="26" creationId="{D1EA859B-E555-4109-94F3-6700E046E008}"/>
          </ac:spMkLst>
        </pc:spChg>
        <pc:picChg chg="add mod modCrop">
          <ac:chgData name="Samantha McCarthy-patmore" userId="531b863c-7866-4bc6-b13a-523b85fd6e2d" providerId="ADAL" clId="{0B7623E2-AF97-43D9-AEC5-71D97102872D}" dt="2023-01-08T18:05:56.657" v="885" actId="1076"/>
          <ac:picMkLst>
            <pc:docMk/>
            <pc:sldMk cId="3767236742" sldId="268"/>
            <ac:picMk id="4" creationId="{9A070B1E-0239-DC06-75BB-0086A849E8E8}"/>
          </ac:picMkLst>
        </pc:picChg>
        <pc:picChg chg="del">
          <ac:chgData name="Samantha McCarthy-patmore" userId="531b863c-7866-4bc6-b13a-523b85fd6e2d" providerId="ADAL" clId="{0B7623E2-AF97-43D9-AEC5-71D97102872D}" dt="2023-01-08T18:03:54.098" v="869" actId="478"/>
          <ac:picMkLst>
            <pc:docMk/>
            <pc:sldMk cId="3767236742" sldId="268"/>
            <ac:picMk id="5" creationId="{76AF5BA6-D9D7-23C6-8021-6CD9225F7F3E}"/>
          </ac:picMkLst>
        </pc:picChg>
      </pc:sldChg>
      <pc:sldChg chg="addSp delSp modSp new mod setBg">
        <pc:chgData name="Samantha McCarthy-patmore" userId="531b863c-7866-4bc6-b13a-523b85fd6e2d" providerId="ADAL" clId="{0B7623E2-AF97-43D9-AEC5-71D97102872D}" dt="2023-01-08T18:02:46.261" v="866" actId="26606"/>
        <pc:sldMkLst>
          <pc:docMk/>
          <pc:sldMk cId="4047400859" sldId="269"/>
        </pc:sldMkLst>
        <pc:spChg chg="mod ord">
          <ac:chgData name="Samantha McCarthy-patmore" userId="531b863c-7866-4bc6-b13a-523b85fd6e2d" providerId="ADAL" clId="{0B7623E2-AF97-43D9-AEC5-71D97102872D}" dt="2023-01-08T18:02:46.261" v="866" actId="26606"/>
          <ac:spMkLst>
            <pc:docMk/>
            <pc:sldMk cId="4047400859" sldId="269"/>
            <ac:spMk id="2" creationId="{3270B377-B269-D11D-81DF-4AEB9719F1A8}"/>
          </ac:spMkLst>
        </pc:spChg>
        <pc:spChg chg="del">
          <ac:chgData name="Samantha McCarthy-patmore" userId="531b863c-7866-4bc6-b13a-523b85fd6e2d" providerId="ADAL" clId="{0B7623E2-AF97-43D9-AEC5-71D97102872D}" dt="2023-01-08T18:01:12.786" v="859"/>
          <ac:spMkLst>
            <pc:docMk/>
            <pc:sldMk cId="4047400859" sldId="269"/>
            <ac:spMk id="3" creationId="{02979A0D-9FF8-A79D-D308-A8D34F51CBD9}"/>
          </ac:spMkLst>
        </pc:spChg>
        <pc:spChg chg="add del">
          <ac:chgData name="Samantha McCarthy-patmore" userId="531b863c-7866-4bc6-b13a-523b85fd6e2d" providerId="ADAL" clId="{0B7623E2-AF97-43D9-AEC5-71D97102872D}" dt="2023-01-08T18:02:23.694" v="863" actId="26606"/>
          <ac:spMkLst>
            <pc:docMk/>
            <pc:sldMk cId="4047400859" sldId="269"/>
            <ac:spMk id="9" creationId="{8158656B-0C7B-A274-D640-523A6E91AF05}"/>
          </ac:spMkLst>
        </pc:spChg>
        <pc:spChg chg="add del">
          <ac:chgData name="Samantha McCarthy-patmore" userId="531b863c-7866-4bc6-b13a-523b85fd6e2d" providerId="ADAL" clId="{0B7623E2-AF97-43D9-AEC5-71D97102872D}" dt="2023-01-08T18:02:46.261" v="865" actId="26606"/>
          <ac:spMkLst>
            <pc:docMk/>
            <pc:sldMk cId="4047400859" sldId="269"/>
            <ac:spMk id="10" creationId="{73DE2CFE-42F2-48F0-8706-5264E012B10C}"/>
          </ac:spMkLst>
        </pc:spChg>
        <pc:spChg chg="add del">
          <ac:chgData name="Samantha McCarthy-patmore" userId="531b863c-7866-4bc6-b13a-523b85fd6e2d" providerId="ADAL" clId="{0B7623E2-AF97-43D9-AEC5-71D97102872D}" dt="2023-01-08T18:02:23.694" v="863" actId="26606"/>
          <ac:spMkLst>
            <pc:docMk/>
            <pc:sldMk cId="4047400859" sldId="269"/>
            <ac:spMk id="12" creationId="{385E1BDC-A9B0-4A87-82E3-F3187F69A802}"/>
          </ac:spMkLst>
        </pc:spChg>
        <pc:spChg chg="add">
          <ac:chgData name="Samantha McCarthy-patmore" userId="531b863c-7866-4bc6-b13a-523b85fd6e2d" providerId="ADAL" clId="{0B7623E2-AF97-43D9-AEC5-71D97102872D}" dt="2023-01-08T18:02:46.261" v="866" actId="26606"/>
          <ac:spMkLst>
            <pc:docMk/>
            <pc:sldMk cId="4047400859" sldId="269"/>
            <ac:spMk id="13" creationId="{FA69AAE0-49D5-4C8B-8BA2-55898C00E05E}"/>
          </ac:spMkLst>
        </pc:spChg>
        <pc:spChg chg="add del">
          <ac:chgData name="Samantha McCarthy-patmore" userId="531b863c-7866-4bc6-b13a-523b85fd6e2d" providerId="ADAL" clId="{0B7623E2-AF97-43D9-AEC5-71D97102872D}" dt="2023-01-08T18:02:23.694" v="863" actId="26606"/>
          <ac:spMkLst>
            <pc:docMk/>
            <pc:sldMk cId="4047400859" sldId="269"/>
            <ac:spMk id="14" creationId="{0990C621-3B8B-4820-8328-D47EF7CE823C}"/>
          </ac:spMkLst>
        </pc:spChg>
        <pc:spChg chg="add del">
          <ac:chgData name="Samantha McCarthy-patmore" userId="531b863c-7866-4bc6-b13a-523b85fd6e2d" providerId="ADAL" clId="{0B7623E2-AF97-43D9-AEC5-71D97102872D}" dt="2023-01-08T18:02:23.694" v="863" actId="26606"/>
          <ac:spMkLst>
            <pc:docMk/>
            <pc:sldMk cId="4047400859" sldId="269"/>
            <ac:spMk id="16" creationId="{C1A2385B-1D2A-4E17-84FA-6CB7F0AAE473}"/>
          </ac:spMkLst>
        </pc:spChg>
        <pc:spChg chg="add del">
          <ac:chgData name="Samantha McCarthy-patmore" userId="531b863c-7866-4bc6-b13a-523b85fd6e2d" providerId="ADAL" clId="{0B7623E2-AF97-43D9-AEC5-71D97102872D}" dt="2023-01-08T18:02:23.694" v="863" actId="26606"/>
          <ac:spMkLst>
            <pc:docMk/>
            <pc:sldMk cId="4047400859" sldId="269"/>
            <ac:spMk id="18" creationId="{5E791F2F-79DB-4CC0-9FA1-001E3E91E8B7}"/>
          </ac:spMkLst>
        </pc:spChg>
        <pc:picChg chg="add mod ord modCrop">
          <ac:chgData name="Samantha McCarthy-patmore" userId="531b863c-7866-4bc6-b13a-523b85fd6e2d" providerId="ADAL" clId="{0B7623E2-AF97-43D9-AEC5-71D97102872D}" dt="2023-01-08T18:02:46.261" v="866" actId="26606"/>
          <ac:picMkLst>
            <pc:docMk/>
            <pc:sldMk cId="4047400859" sldId="269"/>
            <ac:picMk id="4" creationId="{B3A4D526-FF4D-50BD-24FE-84D450E4E018}"/>
          </ac:picMkLst>
        </pc:picChg>
        <pc:picChg chg="add mod ord">
          <ac:chgData name="Samantha McCarthy-patmore" userId="531b863c-7866-4bc6-b13a-523b85fd6e2d" providerId="ADAL" clId="{0B7623E2-AF97-43D9-AEC5-71D97102872D}" dt="2023-01-08T18:02:46.261" v="866" actId="26606"/>
          <ac:picMkLst>
            <pc:docMk/>
            <pc:sldMk cId="4047400859" sldId="269"/>
            <ac:picMk id="5" creationId="{6F23C101-9E3E-DC09-DF40-6E4CCD6D9DF5}"/>
          </ac:picMkLst>
        </pc:picChg>
      </pc:sldChg>
      <pc:sldChg chg="addSp modSp new mod setBg">
        <pc:chgData name="Samantha McCarthy-patmore" userId="531b863c-7866-4bc6-b13a-523b85fd6e2d" providerId="ADAL" clId="{0B7623E2-AF97-43D9-AEC5-71D97102872D}" dt="2023-01-08T18:09:50.684" v="914" actId="26606"/>
        <pc:sldMkLst>
          <pc:docMk/>
          <pc:sldMk cId="2413227304" sldId="270"/>
        </pc:sldMkLst>
        <pc:spChg chg="mod">
          <ac:chgData name="Samantha McCarthy-patmore" userId="531b863c-7866-4bc6-b13a-523b85fd6e2d" providerId="ADAL" clId="{0B7623E2-AF97-43D9-AEC5-71D97102872D}" dt="2023-01-08T18:09:50.684" v="914" actId="26606"/>
          <ac:spMkLst>
            <pc:docMk/>
            <pc:sldMk cId="2413227304" sldId="270"/>
            <ac:spMk id="2" creationId="{EC59AE8B-480F-5342-B442-D3F166B18BDE}"/>
          </ac:spMkLst>
        </pc:spChg>
        <pc:spChg chg="mod">
          <ac:chgData name="Samantha McCarthy-patmore" userId="531b863c-7866-4bc6-b13a-523b85fd6e2d" providerId="ADAL" clId="{0B7623E2-AF97-43D9-AEC5-71D97102872D}" dt="2023-01-08T18:09:50.684" v="914" actId="26606"/>
          <ac:spMkLst>
            <pc:docMk/>
            <pc:sldMk cId="2413227304" sldId="270"/>
            <ac:spMk id="3" creationId="{23A38EF7-0C2C-4548-0114-7B22D2739E68}"/>
          </ac:spMkLst>
        </pc:spChg>
        <pc:spChg chg="add">
          <ac:chgData name="Samantha McCarthy-patmore" userId="531b863c-7866-4bc6-b13a-523b85fd6e2d" providerId="ADAL" clId="{0B7623E2-AF97-43D9-AEC5-71D97102872D}" dt="2023-01-08T18:09:50.684" v="914" actId="26606"/>
          <ac:spMkLst>
            <pc:docMk/>
            <pc:sldMk cId="2413227304" sldId="270"/>
            <ac:spMk id="9" creationId="{04812C46-200A-4DEB-A05E-3ED6C68C2387}"/>
          </ac:spMkLst>
        </pc:spChg>
        <pc:spChg chg="add">
          <ac:chgData name="Samantha McCarthy-patmore" userId="531b863c-7866-4bc6-b13a-523b85fd6e2d" providerId="ADAL" clId="{0B7623E2-AF97-43D9-AEC5-71D97102872D}" dt="2023-01-08T18:09:50.684" v="914" actId="26606"/>
          <ac:spMkLst>
            <pc:docMk/>
            <pc:sldMk cId="2413227304" sldId="270"/>
            <ac:spMk id="11" creationId="{D1EA859B-E555-4109-94F3-6700E046E008}"/>
          </ac:spMkLst>
        </pc:spChg>
        <pc:picChg chg="add mod ord">
          <ac:chgData name="Samantha McCarthy-patmore" userId="531b863c-7866-4bc6-b13a-523b85fd6e2d" providerId="ADAL" clId="{0B7623E2-AF97-43D9-AEC5-71D97102872D}" dt="2023-01-08T18:09:50.684" v="914" actId="26606"/>
          <ac:picMkLst>
            <pc:docMk/>
            <pc:sldMk cId="2413227304" sldId="270"/>
            <ac:picMk id="4" creationId="{61F9B263-BBE2-84E2-24C6-EAF9A7D4E69D}"/>
          </ac:picMkLst>
        </pc:picChg>
      </pc:sldChg>
    </pc:docChg>
  </pc:docChgLst>
  <pc:docChgLst>
    <pc:chgData name="Samantha McCarthy-patmore" userId="531b863c-7866-4bc6-b13a-523b85fd6e2d" providerId="ADAL" clId="{D128CF42-8273-4564-8831-2FB35017122D}"/>
    <pc:docChg chg="undo custSel addSld delSld modSld sldOrd">
      <pc:chgData name="Samantha McCarthy-patmore" userId="531b863c-7866-4bc6-b13a-523b85fd6e2d" providerId="ADAL" clId="{D128CF42-8273-4564-8831-2FB35017122D}" dt="2023-02-19T17:58:35.851" v="634" actId="20577"/>
      <pc:docMkLst>
        <pc:docMk/>
      </pc:docMkLst>
      <pc:sldChg chg="addSp delSp modSp mod">
        <pc:chgData name="Samantha McCarthy-patmore" userId="531b863c-7866-4bc6-b13a-523b85fd6e2d" providerId="ADAL" clId="{D128CF42-8273-4564-8831-2FB35017122D}" dt="2023-02-19T17:31:02.113" v="122" actId="13926"/>
        <pc:sldMkLst>
          <pc:docMk/>
          <pc:sldMk cId="135058000" sldId="256"/>
        </pc:sldMkLst>
        <pc:spChg chg="mod">
          <ac:chgData name="Samantha McCarthy-patmore" userId="531b863c-7866-4bc6-b13a-523b85fd6e2d" providerId="ADAL" clId="{D128CF42-8273-4564-8831-2FB35017122D}" dt="2023-02-19T17:25:53.160" v="36" actId="20577"/>
          <ac:spMkLst>
            <pc:docMk/>
            <pc:sldMk cId="135058000" sldId="256"/>
            <ac:spMk id="2" creationId="{6D7A6049-3E8B-A323-082C-38B04C580C12}"/>
          </ac:spMkLst>
        </pc:spChg>
        <pc:spChg chg="del mod">
          <ac:chgData name="Samantha McCarthy-patmore" userId="531b863c-7866-4bc6-b13a-523b85fd6e2d" providerId="ADAL" clId="{D128CF42-8273-4564-8831-2FB35017122D}" dt="2023-02-19T17:25:59.504" v="38" actId="478"/>
          <ac:spMkLst>
            <pc:docMk/>
            <pc:sldMk cId="135058000" sldId="256"/>
            <ac:spMk id="3" creationId="{A79ACE5A-155F-3DC2-508A-6A6620A18DD9}"/>
          </ac:spMkLst>
        </pc:spChg>
        <pc:spChg chg="add del mod">
          <ac:chgData name="Samantha McCarthy-patmore" userId="531b863c-7866-4bc6-b13a-523b85fd6e2d" providerId="ADAL" clId="{D128CF42-8273-4564-8831-2FB35017122D}" dt="2023-02-19T17:30:31.996" v="116" actId="478"/>
          <ac:spMkLst>
            <pc:docMk/>
            <pc:sldMk cId="135058000" sldId="256"/>
            <ac:spMk id="8" creationId="{8962A6FC-66DF-14BD-B57A-AAC9FF77E31F}"/>
          </ac:spMkLst>
        </pc:spChg>
        <pc:spChg chg="add mod">
          <ac:chgData name="Samantha McCarthy-patmore" userId="531b863c-7866-4bc6-b13a-523b85fd6e2d" providerId="ADAL" clId="{D128CF42-8273-4564-8831-2FB35017122D}" dt="2023-02-19T17:31:02.113" v="122" actId="13926"/>
          <ac:spMkLst>
            <pc:docMk/>
            <pc:sldMk cId="135058000" sldId="256"/>
            <ac:spMk id="9" creationId="{CB59891B-581B-BB99-75A4-8CCF5EA114C6}"/>
          </ac:spMkLst>
        </pc:spChg>
        <pc:picChg chg="mod modCrop">
          <ac:chgData name="Samantha McCarthy-patmore" userId="531b863c-7866-4bc6-b13a-523b85fd6e2d" providerId="ADAL" clId="{D128CF42-8273-4564-8831-2FB35017122D}" dt="2023-02-19T17:30:37.614" v="118" actId="1076"/>
          <ac:picMkLst>
            <pc:docMk/>
            <pc:sldMk cId="135058000" sldId="256"/>
            <ac:picMk id="5" creationId="{46EFDB88-1CE8-C177-B884-CA8418A21E7A}"/>
          </ac:picMkLst>
        </pc:picChg>
        <pc:inkChg chg="del mod">
          <ac:chgData name="Samantha McCarthy-patmore" userId="531b863c-7866-4bc6-b13a-523b85fd6e2d" providerId="ADAL" clId="{D128CF42-8273-4564-8831-2FB35017122D}" dt="2023-02-19T17:26:16.366" v="41" actId="478"/>
          <ac:inkMkLst>
            <pc:docMk/>
            <pc:sldMk cId="135058000" sldId="256"/>
            <ac:inkMk id="4" creationId="{FD44D715-D48C-4DBB-B704-55A787DD984D}"/>
          </ac:inkMkLst>
        </pc:inkChg>
        <pc:inkChg chg="del mod">
          <ac:chgData name="Samantha McCarthy-patmore" userId="531b863c-7866-4bc6-b13a-523b85fd6e2d" providerId="ADAL" clId="{D128CF42-8273-4564-8831-2FB35017122D}" dt="2023-02-19T17:26:18.343" v="42" actId="478"/>
          <ac:inkMkLst>
            <pc:docMk/>
            <pc:sldMk cId="135058000" sldId="256"/>
            <ac:inkMk id="6" creationId="{66013905-6AED-814D-266C-B8B81545733F}"/>
          </ac:inkMkLst>
        </pc:inkChg>
      </pc:sldChg>
      <pc:sldChg chg="del">
        <pc:chgData name="Samantha McCarthy-patmore" userId="531b863c-7866-4bc6-b13a-523b85fd6e2d" providerId="ADAL" clId="{D128CF42-8273-4564-8831-2FB35017122D}" dt="2023-02-19T17:31:21.857" v="125" actId="2696"/>
        <pc:sldMkLst>
          <pc:docMk/>
          <pc:sldMk cId="206551621" sldId="257"/>
        </pc:sldMkLst>
      </pc:sldChg>
      <pc:sldChg chg="ord">
        <pc:chgData name="Samantha McCarthy-patmore" userId="531b863c-7866-4bc6-b13a-523b85fd6e2d" providerId="ADAL" clId="{D128CF42-8273-4564-8831-2FB35017122D}" dt="2023-02-19T17:49:47.517" v="202"/>
        <pc:sldMkLst>
          <pc:docMk/>
          <pc:sldMk cId="483531619" sldId="259"/>
        </pc:sldMkLst>
      </pc:sldChg>
      <pc:sldChg chg="ord">
        <pc:chgData name="Samantha McCarthy-patmore" userId="531b863c-7866-4bc6-b13a-523b85fd6e2d" providerId="ADAL" clId="{D128CF42-8273-4564-8831-2FB35017122D}" dt="2023-02-19T17:49:56.486" v="204"/>
        <pc:sldMkLst>
          <pc:docMk/>
          <pc:sldMk cId="4168185659" sldId="260"/>
        </pc:sldMkLst>
      </pc:sldChg>
      <pc:sldChg chg="del">
        <pc:chgData name="Samantha McCarthy-patmore" userId="531b863c-7866-4bc6-b13a-523b85fd6e2d" providerId="ADAL" clId="{D128CF42-8273-4564-8831-2FB35017122D}" dt="2023-02-19T17:31:33.852" v="126" actId="2696"/>
        <pc:sldMkLst>
          <pc:docMk/>
          <pc:sldMk cId="4069612526" sldId="262"/>
        </pc:sldMkLst>
      </pc:sldChg>
      <pc:sldChg chg="del">
        <pc:chgData name="Samantha McCarthy-patmore" userId="531b863c-7866-4bc6-b13a-523b85fd6e2d" providerId="ADAL" clId="{D128CF42-8273-4564-8831-2FB35017122D}" dt="2023-02-19T17:31:12.819" v="123" actId="2696"/>
        <pc:sldMkLst>
          <pc:docMk/>
          <pc:sldMk cId="2587486799" sldId="267"/>
        </pc:sldMkLst>
      </pc:sldChg>
      <pc:sldChg chg="del">
        <pc:chgData name="Samantha McCarthy-patmore" userId="531b863c-7866-4bc6-b13a-523b85fd6e2d" providerId="ADAL" clId="{D128CF42-8273-4564-8831-2FB35017122D}" dt="2023-02-19T17:51:07.472" v="299" actId="2696"/>
        <pc:sldMkLst>
          <pc:docMk/>
          <pc:sldMk cId="4047400859" sldId="269"/>
        </pc:sldMkLst>
      </pc:sldChg>
      <pc:sldChg chg="modSp mod">
        <pc:chgData name="Samantha McCarthy-patmore" userId="531b863c-7866-4bc6-b13a-523b85fd6e2d" providerId="ADAL" clId="{D128CF42-8273-4564-8831-2FB35017122D}" dt="2023-02-19T17:52:06.759" v="448" actId="20577"/>
        <pc:sldMkLst>
          <pc:docMk/>
          <pc:sldMk cId="2413227304" sldId="270"/>
        </pc:sldMkLst>
        <pc:spChg chg="mod">
          <ac:chgData name="Samantha McCarthy-patmore" userId="531b863c-7866-4bc6-b13a-523b85fd6e2d" providerId="ADAL" clId="{D128CF42-8273-4564-8831-2FB35017122D}" dt="2023-02-19T17:52:06.759" v="448" actId="20577"/>
          <ac:spMkLst>
            <pc:docMk/>
            <pc:sldMk cId="2413227304" sldId="270"/>
            <ac:spMk id="3" creationId="{23A38EF7-0C2C-4548-0114-7B22D2739E68}"/>
          </ac:spMkLst>
        </pc:spChg>
      </pc:sldChg>
      <pc:sldChg chg="addSp modSp new mod ord setBg setClrOvrMap">
        <pc:chgData name="Samantha McCarthy-patmore" userId="531b863c-7866-4bc6-b13a-523b85fd6e2d" providerId="ADAL" clId="{D128CF42-8273-4564-8831-2FB35017122D}" dt="2023-02-19T17:58:35.851" v="634" actId="20577"/>
        <pc:sldMkLst>
          <pc:docMk/>
          <pc:sldMk cId="217410723" sldId="271"/>
        </pc:sldMkLst>
        <pc:spChg chg="mod">
          <ac:chgData name="Samantha McCarthy-patmore" userId="531b863c-7866-4bc6-b13a-523b85fd6e2d" providerId="ADAL" clId="{D128CF42-8273-4564-8831-2FB35017122D}" dt="2023-02-19T17:58:35.851" v="634" actId="20577"/>
          <ac:spMkLst>
            <pc:docMk/>
            <pc:sldMk cId="217410723" sldId="271"/>
            <ac:spMk id="2" creationId="{76A1FC57-195D-1E01-8A1F-B87CD052629E}"/>
          </ac:spMkLst>
        </pc:spChg>
        <pc:spChg chg="mod">
          <ac:chgData name="Samantha McCarthy-patmore" userId="531b863c-7866-4bc6-b13a-523b85fd6e2d" providerId="ADAL" clId="{D128CF42-8273-4564-8831-2FB35017122D}" dt="2023-02-19T17:58:19.370" v="603" actId="26606"/>
          <ac:spMkLst>
            <pc:docMk/>
            <pc:sldMk cId="217410723" sldId="271"/>
            <ac:spMk id="3" creationId="{848C1503-9BE6-746C-F268-336C6DC8F0A2}"/>
          </ac:spMkLst>
        </pc:spChg>
        <pc:spChg chg="add">
          <ac:chgData name="Samantha McCarthy-patmore" userId="531b863c-7866-4bc6-b13a-523b85fd6e2d" providerId="ADAL" clId="{D128CF42-8273-4564-8831-2FB35017122D}" dt="2023-02-19T17:58:19.370" v="603" actId="26606"/>
          <ac:spMkLst>
            <pc:docMk/>
            <pc:sldMk cId="217410723" sldId="271"/>
            <ac:spMk id="9" creationId="{F2B38F72-8FC4-4001-8C67-FA6B86DEC767}"/>
          </ac:spMkLst>
        </pc:spChg>
        <pc:picChg chg="add mod">
          <ac:chgData name="Samantha McCarthy-patmore" userId="531b863c-7866-4bc6-b13a-523b85fd6e2d" providerId="ADAL" clId="{D128CF42-8273-4564-8831-2FB35017122D}" dt="2023-02-19T17:58:19.370" v="603" actId="26606"/>
          <ac:picMkLst>
            <pc:docMk/>
            <pc:sldMk cId="217410723" sldId="271"/>
            <ac:picMk id="4" creationId="{46945D03-9AF4-FB02-640E-4F2D055510A4}"/>
          </ac:picMkLst>
        </pc:picChg>
      </pc:sldChg>
      <pc:sldChg chg="addSp delSp modSp new mod ord setBg">
        <pc:chgData name="Samantha McCarthy-patmore" userId="531b863c-7866-4bc6-b13a-523b85fd6e2d" providerId="ADAL" clId="{D128CF42-8273-4564-8831-2FB35017122D}" dt="2023-02-19T17:49:41.503" v="200"/>
        <pc:sldMkLst>
          <pc:docMk/>
          <pc:sldMk cId="2089113997" sldId="272"/>
        </pc:sldMkLst>
        <pc:spChg chg="del">
          <ac:chgData name="Samantha McCarthy-patmore" userId="531b863c-7866-4bc6-b13a-523b85fd6e2d" providerId="ADAL" clId="{D128CF42-8273-4564-8831-2FB35017122D}" dt="2023-02-19T17:34:45.534" v="129"/>
          <ac:spMkLst>
            <pc:docMk/>
            <pc:sldMk cId="2089113997" sldId="272"/>
            <ac:spMk id="2" creationId="{D6863827-69CD-C689-9802-F5B8E0939FED}"/>
          </ac:spMkLst>
        </pc:spChg>
        <pc:spChg chg="del">
          <ac:chgData name="Samantha McCarthy-patmore" userId="531b863c-7866-4bc6-b13a-523b85fd6e2d" providerId="ADAL" clId="{D128CF42-8273-4564-8831-2FB35017122D}" dt="2023-02-19T17:34:27.914" v="128"/>
          <ac:spMkLst>
            <pc:docMk/>
            <pc:sldMk cId="2089113997" sldId="272"/>
            <ac:spMk id="3" creationId="{DADDD5F8-67BD-0349-46CC-9F6A955F9556}"/>
          </ac:spMkLst>
        </pc:spChg>
        <pc:spChg chg="add mod">
          <ac:chgData name="Samantha McCarthy-patmore" userId="531b863c-7866-4bc6-b13a-523b85fd6e2d" providerId="ADAL" clId="{D128CF42-8273-4564-8831-2FB35017122D}" dt="2023-02-19T17:34:48.469" v="130" actId="26606"/>
          <ac:spMkLst>
            <pc:docMk/>
            <pc:sldMk cId="2089113997" sldId="272"/>
            <ac:spMk id="5" creationId="{5FC94E49-81EE-2F61-3F73-F5394764929D}"/>
          </ac:spMkLst>
        </pc:spChg>
        <pc:spChg chg="add">
          <ac:chgData name="Samantha McCarthy-patmore" userId="531b863c-7866-4bc6-b13a-523b85fd6e2d" providerId="ADAL" clId="{D128CF42-8273-4564-8831-2FB35017122D}" dt="2023-02-19T17:34:48.469" v="130" actId="26606"/>
          <ac:spMkLst>
            <pc:docMk/>
            <pc:sldMk cId="2089113997" sldId="272"/>
            <ac:spMk id="10" creationId="{16C5FA50-8D52-4617-AF91-5C7B1C8352F1}"/>
          </ac:spMkLst>
        </pc:spChg>
        <pc:spChg chg="add">
          <ac:chgData name="Samantha McCarthy-patmore" userId="531b863c-7866-4bc6-b13a-523b85fd6e2d" providerId="ADAL" clId="{D128CF42-8273-4564-8831-2FB35017122D}" dt="2023-02-19T17:34:48.469" v="130" actId="26606"/>
          <ac:spMkLst>
            <pc:docMk/>
            <pc:sldMk cId="2089113997" sldId="272"/>
            <ac:spMk id="12" creationId="{E223798C-12AD-4B0C-A50C-D676347D67CF}"/>
          </ac:spMkLst>
        </pc:spChg>
        <pc:picChg chg="add mod ord">
          <ac:chgData name="Samantha McCarthy-patmore" userId="531b863c-7866-4bc6-b13a-523b85fd6e2d" providerId="ADAL" clId="{D128CF42-8273-4564-8831-2FB35017122D}" dt="2023-02-19T17:34:48.469" v="130" actId="26606"/>
          <ac:picMkLst>
            <pc:docMk/>
            <pc:sldMk cId="2089113997" sldId="272"/>
            <ac:picMk id="4" creationId="{D1A55A43-C5D2-04EA-403D-D48FF89A3876}"/>
          </ac:picMkLst>
        </pc:picChg>
      </pc:sldChg>
      <pc:sldChg chg="modSp new mod ord">
        <pc:chgData name="Samantha McCarthy-patmore" userId="531b863c-7866-4bc6-b13a-523b85fd6e2d" providerId="ADAL" clId="{D128CF42-8273-4564-8831-2FB35017122D}" dt="2023-02-19T17:55:54.586" v="549" actId="14100"/>
        <pc:sldMkLst>
          <pc:docMk/>
          <pc:sldMk cId="273787966" sldId="273"/>
        </pc:sldMkLst>
        <pc:spChg chg="mod">
          <ac:chgData name="Samantha McCarthy-patmore" userId="531b863c-7866-4bc6-b13a-523b85fd6e2d" providerId="ADAL" clId="{D128CF42-8273-4564-8831-2FB35017122D}" dt="2023-02-19T17:55:54.586" v="549" actId="14100"/>
          <ac:spMkLst>
            <pc:docMk/>
            <pc:sldMk cId="273787966" sldId="273"/>
            <ac:spMk id="2" creationId="{6EFDA68B-5498-A21B-2D48-0CB62CB12D1A}"/>
          </ac:spMkLst>
        </pc:spChg>
        <pc:spChg chg="mod">
          <ac:chgData name="Samantha McCarthy-patmore" userId="531b863c-7866-4bc6-b13a-523b85fd6e2d" providerId="ADAL" clId="{D128CF42-8273-4564-8831-2FB35017122D}" dt="2023-02-19T17:54:19.164" v="506" actId="13926"/>
          <ac:spMkLst>
            <pc:docMk/>
            <pc:sldMk cId="273787966" sldId="273"/>
            <ac:spMk id="3" creationId="{19EF20DC-5970-7035-5046-9F9A5D40F3FC}"/>
          </ac:spMkLst>
        </pc:spChg>
      </pc:sldChg>
      <pc:sldChg chg="addSp delSp modSp new mod ord setBg">
        <pc:chgData name="Samantha McCarthy-patmore" userId="531b863c-7866-4bc6-b13a-523b85fd6e2d" providerId="ADAL" clId="{D128CF42-8273-4564-8831-2FB35017122D}" dt="2023-02-19T17:55:22.911" v="545"/>
        <pc:sldMkLst>
          <pc:docMk/>
          <pc:sldMk cId="2219779509" sldId="274"/>
        </pc:sldMkLst>
        <pc:spChg chg="mod">
          <ac:chgData name="Samantha McCarthy-patmore" userId="531b863c-7866-4bc6-b13a-523b85fd6e2d" providerId="ADAL" clId="{D128CF42-8273-4564-8831-2FB35017122D}" dt="2023-02-19T17:40:16.591" v="145" actId="1076"/>
          <ac:spMkLst>
            <pc:docMk/>
            <pc:sldMk cId="2219779509" sldId="274"/>
            <ac:spMk id="2" creationId="{156126EF-F8D6-98C1-2065-531FC77ACBE2}"/>
          </ac:spMkLst>
        </pc:spChg>
        <pc:spChg chg="del">
          <ac:chgData name="Samantha McCarthy-patmore" userId="531b863c-7866-4bc6-b13a-523b85fd6e2d" providerId="ADAL" clId="{D128CF42-8273-4564-8831-2FB35017122D}" dt="2023-02-19T17:39:38.752" v="138"/>
          <ac:spMkLst>
            <pc:docMk/>
            <pc:sldMk cId="2219779509" sldId="274"/>
            <ac:spMk id="3" creationId="{CC5D94F7-77AF-8A34-AE5B-373ACC46067A}"/>
          </ac:spMkLst>
        </pc:spChg>
        <pc:spChg chg="add mod">
          <ac:chgData name="Samantha McCarthy-patmore" userId="531b863c-7866-4bc6-b13a-523b85fd6e2d" providerId="ADAL" clId="{D128CF42-8273-4564-8831-2FB35017122D}" dt="2023-02-19T17:40:48.654" v="152" actId="20577"/>
          <ac:spMkLst>
            <pc:docMk/>
            <pc:sldMk cId="2219779509" sldId="274"/>
            <ac:spMk id="5" creationId="{501A0E91-67D7-52E0-14F9-E99568074180}"/>
          </ac:spMkLst>
        </pc:spChg>
        <pc:spChg chg="add del">
          <ac:chgData name="Samantha McCarthy-patmore" userId="531b863c-7866-4bc6-b13a-523b85fd6e2d" providerId="ADAL" clId="{D128CF42-8273-4564-8831-2FB35017122D}" dt="2023-02-19T17:40:29.926" v="146"/>
          <ac:spMkLst>
            <pc:docMk/>
            <pc:sldMk cId="2219779509" sldId="274"/>
            <ac:spMk id="8" creationId="{A81BB5AC-43C6-3D94-9099-FC323D8C27C5}"/>
          </ac:spMkLst>
        </pc:spChg>
        <pc:spChg chg="add">
          <ac:chgData name="Samantha McCarthy-patmore" userId="531b863c-7866-4bc6-b13a-523b85fd6e2d" providerId="ADAL" clId="{D128CF42-8273-4564-8831-2FB35017122D}" dt="2023-02-19T17:39:42.330" v="139" actId="26606"/>
          <ac:spMkLst>
            <pc:docMk/>
            <pc:sldMk cId="2219779509" sldId="274"/>
            <ac:spMk id="11" creationId="{F13C74B1-5B17-4795-BED0-7140497B445A}"/>
          </ac:spMkLst>
        </pc:spChg>
        <pc:spChg chg="add">
          <ac:chgData name="Samantha McCarthy-patmore" userId="531b863c-7866-4bc6-b13a-523b85fd6e2d" providerId="ADAL" clId="{D128CF42-8273-4564-8831-2FB35017122D}" dt="2023-02-19T17:39:42.330" v="139" actId="26606"/>
          <ac:spMkLst>
            <pc:docMk/>
            <pc:sldMk cId="2219779509" sldId="274"/>
            <ac:spMk id="13" creationId="{D4974D33-8DC5-464E-8C6D-BE58F0669C17}"/>
          </ac:spMkLst>
        </pc:spChg>
        <pc:picChg chg="add mod">
          <ac:chgData name="Samantha McCarthy-patmore" userId="531b863c-7866-4bc6-b13a-523b85fd6e2d" providerId="ADAL" clId="{D128CF42-8273-4564-8831-2FB35017122D}" dt="2023-02-19T17:39:58.207" v="142" actId="27614"/>
          <ac:picMkLst>
            <pc:docMk/>
            <pc:sldMk cId="2219779509" sldId="274"/>
            <ac:picMk id="4" creationId="{5A6E1670-F6C4-3F85-05F4-1C0FFAFD4573}"/>
          </ac:picMkLst>
        </pc:picChg>
      </pc:sldChg>
      <pc:sldChg chg="addSp delSp modSp new mod ord setBg">
        <pc:chgData name="Samantha McCarthy-patmore" userId="531b863c-7866-4bc6-b13a-523b85fd6e2d" providerId="ADAL" clId="{D128CF42-8273-4564-8831-2FB35017122D}" dt="2023-02-19T17:55:01.828" v="541" actId="20577"/>
        <pc:sldMkLst>
          <pc:docMk/>
          <pc:sldMk cId="486302529" sldId="275"/>
        </pc:sldMkLst>
        <pc:spChg chg="mod ord">
          <ac:chgData name="Samantha McCarthy-patmore" userId="531b863c-7866-4bc6-b13a-523b85fd6e2d" providerId="ADAL" clId="{D128CF42-8273-4564-8831-2FB35017122D}" dt="2023-02-19T17:55:01.828" v="541" actId="20577"/>
          <ac:spMkLst>
            <pc:docMk/>
            <pc:sldMk cId="486302529" sldId="275"/>
            <ac:spMk id="2" creationId="{4D1CDA25-BB15-3527-BC02-D1961906789C}"/>
          </ac:spMkLst>
        </pc:spChg>
        <pc:spChg chg="del">
          <ac:chgData name="Samantha McCarthy-patmore" userId="531b863c-7866-4bc6-b13a-523b85fd6e2d" providerId="ADAL" clId="{D128CF42-8273-4564-8831-2FB35017122D}" dt="2023-02-19T17:46:52.844" v="156"/>
          <ac:spMkLst>
            <pc:docMk/>
            <pc:sldMk cId="486302529" sldId="275"/>
            <ac:spMk id="3" creationId="{4CCDBD49-B4DD-E770-D71A-1E94170D04F6}"/>
          </ac:spMkLst>
        </pc:spChg>
        <pc:spChg chg="add del mod">
          <ac:chgData name="Samantha McCarthy-patmore" userId="531b863c-7866-4bc6-b13a-523b85fd6e2d" providerId="ADAL" clId="{D128CF42-8273-4564-8831-2FB35017122D}" dt="2023-02-19T17:48:42.751" v="194" actId="478"/>
          <ac:spMkLst>
            <pc:docMk/>
            <pc:sldMk cId="486302529" sldId="275"/>
            <ac:spMk id="9" creationId="{AC9EFCC0-94E9-B2A1-08FD-BBBDC87E231D}"/>
          </ac:spMkLst>
        </pc:spChg>
        <pc:spChg chg="add del">
          <ac:chgData name="Samantha McCarthy-patmore" userId="531b863c-7866-4bc6-b13a-523b85fd6e2d" providerId="ADAL" clId="{D128CF42-8273-4564-8831-2FB35017122D}" dt="2023-02-19T17:47:43.551" v="159" actId="26606"/>
          <ac:spMkLst>
            <pc:docMk/>
            <pc:sldMk cId="486302529" sldId="275"/>
            <ac:spMk id="10" creationId="{823AC064-BC96-4F32-8AE1-B2FD38754823}"/>
          </ac:spMkLst>
        </pc:spChg>
        <pc:spChg chg="add">
          <ac:chgData name="Samantha McCarthy-patmore" userId="531b863c-7866-4bc6-b13a-523b85fd6e2d" providerId="ADAL" clId="{D128CF42-8273-4564-8831-2FB35017122D}" dt="2023-02-19T17:47:43.589" v="160" actId="26606"/>
          <ac:spMkLst>
            <pc:docMk/>
            <pc:sldMk cId="486302529" sldId="275"/>
            <ac:spMk id="16" creationId="{2172A0AC-3DCE-4672-BCAF-28FEF91F6020}"/>
          </ac:spMkLst>
        </pc:spChg>
        <pc:spChg chg="add">
          <ac:chgData name="Samantha McCarthy-patmore" userId="531b863c-7866-4bc6-b13a-523b85fd6e2d" providerId="ADAL" clId="{D128CF42-8273-4564-8831-2FB35017122D}" dt="2023-02-19T17:47:43.589" v="160" actId="26606"/>
          <ac:spMkLst>
            <pc:docMk/>
            <pc:sldMk cId="486302529" sldId="275"/>
            <ac:spMk id="17" creationId="{AE6F1C77-EDC9-4C5F-8C1C-62DD46BDA3C3}"/>
          </ac:spMkLst>
        </pc:spChg>
        <pc:picChg chg="add mod ord">
          <ac:chgData name="Samantha McCarthy-patmore" userId="531b863c-7866-4bc6-b13a-523b85fd6e2d" providerId="ADAL" clId="{D128CF42-8273-4564-8831-2FB35017122D}" dt="2023-02-19T17:47:43.589" v="160" actId="26606"/>
          <ac:picMkLst>
            <pc:docMk/>
            <pc:sldMk cId="486302529" sldId="275"/>
            <ac:picMk id="4" creationId="{6F5C08A4-A750-15FF-0A47-5A5925C2269C}"/>
          </ac:picMkLst>
        </pc:picChg>
        <pc:picChg chg="add mod">
          <ac:chgData name="Samantha McCarthy-patmore" userId="531b863c-7866-4bc6-b13a-523b85fd6e2d" providerId="ADAL" clId="{D128CF42-8273-4564-8831-2FB35017122D}" dt="2023-02-19T17:47:43.589" v="160" actId="26606"/>
          <ac:picMkLst>
            <pc:docMk/>
            <pc:sldMk cId="486302529" sldId="275"/>
            <ac:picMk id="5" creationId="{4ED8F570-2935-C8FA-0359-40EB4435FF21}"/>
          </ac:picMkLst>
        </pc:picChg>
        <pc:cxnChg chg="add del">
          <ac:chgData name="Samantha McCarthy-patmore" userId="531b863c-7866-4bc6-b13a-523b85fd6e2d" providerId="ADAL" clId="{D128CF42-8273-4564-8831-2FB35017122D}" dt="2023-02-19T17:47:43.551" v="159" actId="26606"/>
          <ac:cxnSpMkLst>
            <pc:docMk/>
            <pc:sldMk cId="486302529" sldId="275"/>
            <ac:cxnSpMk id="12" creationId="{7E7C77BC-7138-40B1-A15B-20F57A494629}"/>
          </ac:cxnSpMkLst>
        </pc:cxnChg>
        <pc:cxnChg chg="add del">
          <ac:chgData name="Samantha McCarthy-patmore" userId="531b863c-7866-4bc6-b13a-523b85fd6e2d" providerId="ADAL" clId="{D128CF42-8273-4564-8831-2FB35017122D}" dt="2023-02-19T17:47:43.551" v="159" actId="26606"/>
          <ac:cxnSpMkLst>
            <pc:docMk/>
            <pc:sldMk cId="486302529" sldId="275"/>
            <ac:cxnSpMk id="14" creationId="{DB146403-F3D6-484B-B2ED-97F9565D0370}"/>
          </ac:cxnSpMkLst>
        </pc:cxnChg>
      </pc:sldChg>
      <pc:sldChg chg="modSp new mod ord">
        <pc:chgData name="Samantha McCarthy-patmore" userId="531b863c-7866-4bc6-b13a-523b85fd6e2d" providerId="ADAL" clId="{D128CF42-8273-4564-8831-2FB35017122D}" dt="2023-02-19T17:57:09.581" v="601"/>
        <pc:sldMkLst>
          <pc:docMk/>
          <pc:sldMk cId="3367371172" sldId="276"/>
        </pc:sldMkLst>
        <pc:spChg chg="mod">
          <ac:chgData name="Samantha McCarthy-patmore" userId="531b863c-7866-4bc6-b13a-523b85fd6e2d" providerId="ADAL" clId="{D128CF42-8273-4564-8831-2FB35017122D}" dt="2023-02-19T17:56:46.917" v="599" actId="20577"/>
          <ac:spMkLst>
            <pc:docMk/>
            <pc:sldMk cId="3367371172" sldId="276"/>
            <ac:spMk id="2" creationId="{942B343D-F1D7-8A8B-4CC9-22081CE6B710}"/>
          </ac:spMkLst>
        </pc:spChg>
        <pc:spChg chg="mod">
          <ac:chgData name="Samantha McCarthy-patmore" userId="531b863c-7866-4bc6-b13a-523b85fd6e2d" providerId="ADAL" clId="{D128CF42-8273-4564-8831-2FB35017122D}" dt="2023-02-19T17:56:41.294" v="597" actId="1076"/>
          <ac:spMkLst>
            <pc:docMk/>
            <pc:sldMk cId="3367371172" sldId="276"/>
            <ac:spMk id="3" creationId="{F9F00DE5-BE78-D4B9-B340-18A92DB500F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85EA-C123-F818-9906-39390993AD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89ABDA-BEE0-5167-FC9B-7B1AA552C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5A61C9-AC3A-EE5A-01F1-297ED64CBF5C}"/>
              </a:ext>
            </a:extLst>
          </p:cNvPr>
          <p:cNvSpPr>
            <a:spLocks noGrp="1"/>
          </p:cNvSpPr>
          <p:nvPr>
            <p:ph type="dt" sz="half" idx="10"/>
          </p:nvPr>
        </p:nvSpPr>
        <p:spPr/>
        <p:txBody>
          <a:bodyPr/>
          <a:lstStyle/>
          <a:p>
            <a:fld id="{D6A2E393-8103-4932-8980-F8C6FB584125}" type="datetimeFigureOut">
              <a:rPr lang="en-GB" smtClean="0"/>
              <a:t>19/02/2023</a:t>
            </a:fld>
            <a:endParaRPr lang="en-GB"/>
          </a:p>
        </p:txBody>
      </p:sp>
      <p:sp>
        <p:nvSpPr>
          <p:cNvPr id="5" name="Footer Placeholder 4">
            <a:extLst>
              <a:ext uri="{FF2B5EF4-FFF2-40B4-BE49-F238E27FC236}">
                <a16:creationId xmlns:a16="http://schemas.microsoft.com/office/drawing/2014/main" id="{0AFE5FBF-59DC-6DA9-D483-104F002156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0E7760-DA24-0154-EE6A-485B97E1FAA6}"/>
              </a:ext>
            </a:extLst>
          </p:cNvPr>
          <p:cNvSpPr>
            <a:spLocks noGrp="1"/>
          </p:cNvSpPr>
          <p:nvPr>
            <p:ph type="sldNum" sz="quarter" idx="12"/>
          </p:nvPr>
        </p:nvSpPr>
        <p:spPr/>
        <p:txBody>
          <a:bodyPr/>
          <a:lstStyle/>
          <a:p>
            <a:fld id="{F6ED2702-FDB4-4D61-9859-B47E11488435}" type="slidenum">
              <a:rPr lang="en-GB" smtClean="0"/>
              <a:t>‹#›</a:t>
            </a:fld>
            <a:endParaRPr lang="en-GB"/>
          </a:p>
        </p:txBody>
      </p:sp>
    </p:spTree>
    <p:extLst>
      <p:ext uri="{BB962C8B-B14F-4D97-AF65-F5344CB8AC3E}">
        <p14:creationId xmlns:p14="http://schemas.microsoft.com/office/powerpoint/2010/main" val="184919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97AF-29BA-D566-080C-3F757B8F7A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B58304-B93C-D6DE-C257-1E564069FD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6D0A35-689C-011F-90DF-3B0C47D3E4F8}"/>
              </a:ext>
            </a:extLst>
          </p:cNvPr>
          <p:cNvSpPr>
            <a:spLocks noGrp="1"/>
          </p:cNvSpPr>
          <p:nvPr>
            <p:ph type="dt" sz="half" idx="10"/>
          </p:nvPr>
        </p:nvSpPr>
        <p:spPr/>
        <p:txBody>
          <a:bodyPr/>
          <a:lstStyle/>
          <a:p>
            <a:fld id="{D6A2E393-8103-4932-8980-F8C6FB584125}" type="datetimeFigureOut">
              <a:rPr lang="en-GB" smtClean="0"/>
              <a:t>19/02/2023</a:t>
            </a:fld>
            <a:endParaRPr lang="en-GB"/>
          </a:p>
        </p:txBody>
      </p:sp>
      <p:sp>
        <p:nvSpPr>
          <p:cNvPr id="5" name="Footer Placeholder 4">
            <a:extLst>
              <a:ext uri="{FF2B5EF4-FFF2-40B4-BE49-F238E27FC236}">
                <a16:creationId xmlns:a16="http://schemas.microsoft.com/office/drawing/2014/main" id="{E34B0E75-BDE7-79DA-BB24-B323FC4010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AFB822-AC41-6E84-4577-83C5BD7CB4DE}"/>
              </a:ext>
            </a:extLst>
          </p:cNvPr>
          <p:cNvSpPr>
            <a:spLocks noGrp="1"/>
          </p:cNvSpPr>
          <p:nvPr>
            <p:ph type="sldNum" sz="quarter" idx="12"/>
          </p:nvPr>
        </p:nvSpPr>
        <p:spPr/>
        <p:txBody>
          <a:bodyPr/>
          <a:lstStyle/>
          <a:p>
            <a:fld id="{F6ED2702-FDB4-4D61-9859-B47E11488435}" type="slidenum">
              <a:rPr lang="en-GB" smtClean="0"/>
              <a:t>‹#›</a:t>
            </a:fld>
            <a:endParaRPr lang="en-GB"/>
          </a:p>
        </p:txBody>
      </p:sp>
    </p:spTree>
    <p:extLst>
      <p:ext uri="{BB962C8B-B14F-4D97-AF65-F5344CB8AC3E}">
        <p14:creationId xmlns:p14="http://schemas.microsoft.com/office/powerpoint/2010/main" val="394668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4E2173-BE94-F090-942F-1B7DB39D1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DF50FA-EDAF-E71E-F65F-5AE9780111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DFC3AE-9BC4-7577-1269-CAECE1377132}"/>
              </a:ext>
            </a:extLst>
          </p:cNvPr>
          <p:cNvSpPr>
            <a:spLocks noGrp="1"/>
          </p:cNvSpPr>
          <p:nvPr>
            <p:ph type="dt" sz="half" idx="10"/>
          </p:nvPr>
        </p:nvSpPr>
        <p:spPr/>
        <p:txBody>
          <a:bodyPr/>
          <a:lstStyle/>
          <a:p>
            <a:fld id="{D6A2E393-8103-4932-8980-F8C6FB584125}" type="datetimeFigureOut">
              <a:rPr lang="en-GB" smtClean="0"/>
              <a:t>19/02/2023</a:t>
            </a:fld>
            <a:endParaRPr lang="en-GB"/>
          </a:p>
        </p:txBody>
      </p:sp>
      <p:sp>
        <p:nvSpPr>
          <p:cNvPr id="5" name="Footer Placeholder 4">
            <a:extLst>
              <a:ext uri="{FF2B5EF4-FFF2-40B4-BE49-F238E27FC236}">
                <a16:creationId xmlns:a16="http://schemas.microsoft.com/office/drawing/2014/main" id="{2CBA6A79-0EF5-16B3-5776-3A8C62ACF1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8D1C8B-6200-72B1-6D4F-D1960BDF68BC}"/>
              </a:ext>
            </a:extLst>
          </p:cNvPr>
          <p:cNvSpPr>
            <a:spLocks noGrp="1"/>
          </p:cNvSpPr>
          <p:nvPr>
            <p:ph type="sldNum" sz="quarter" idx="12"/>
          </p:nvPr>
        </p:nvSpPr>
        <p:spPr/>
        <p:txBody>
          <a:bodyPr/>
          <a:lstStyle/>
          <a:p>
            <a:fld id="{F6ED2702-FDB4-4D61-9859-B47E11488435}" type="slidenum">
              <a:rPr lang="en-GB" smtClean="0"/>
              <a:t>‹#›</a:t>
            </a:fld>
            <a:endParaRPr lang="en-GB"/>
          </a:p>
        </p:txBody>
      </p:sp>
    </p:spTree>
    <p:extLst>
      <p:ext uri="{BB962C8B-B14F-4D97-AF65-F5344CB8AC3E}">
        <p14:creationId xmlns:p14="http://schemas.microsoft.com/office/powerpoint/2010/main" val="389319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0AD2-E4B7-03D9-1DF6-D42554B322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498586-53D3-1B51-C393-6AD3A1C45E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B00646-DB90-44C8-8B66-E33EE72B67A8}"/>
              </a:ext>
            </a:extLst>
          </p:cNvPr>
          <p:cNvSpPr>
            <a:spLocks noGrp="1"/>
          </p:cNvSpPr>
          <p:nvPr>
            <p:ph type="dt" sz="half" idx="10"/>
          </p:nvPr>
        </p:nvSpPr>
        <p:spPr/>
        <p:txBody>
          <a:bodyPr/>
          <a:lstStyle/>
          <a:p>
            <a:fld id="{D6A2E393-8103-4932-8980-F8C6FB584125}" type="datetimeFigureOut">
              <a:rPr lang="en-GB" smtClean="0"/>
              <a:t>19/02/2023</a:t>
            </a:fld>
            <a:endParaRPr lang="en-GB"/>
          </a:p>
        </p:txBody>
      </p:sp>
      <p:sp>
        <p:nvSpPr>
          <p:cNvPr id="5" name="Footer Placeholder 4">
            <a:extLst>
              <a:ext uri="{FF2B5EF4-FFF2-40B4-BE49-F238E27FC236}">
                <a16:creationId xmlns:a16="http://schemas.microsoft.com/office/drawing/2014/main" id="{B2DC3237-1A40-5A6C-2A84-685A575F00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DDA76-EC42-16E0-CA5F-4A8F7FFFCDB6}"/>
              </a:ext>
            </a:extLst>
          </p:cNvPr>
          <p:cNvSpPr>
            <a:spLocks noGrp="1"/>
          </p:cNvSpPr>
          <p:nvPr>
            <p:ph type="sldNum" sz="quarter" idx="12"/>
          </p:nvPr>
        </p:nvSpPr>
        <p:spPr/>
        <p:txBody>
          <a:bodyPr/>
          <a:lstStyle/>
          <a:p>
            <a:fld id="{F6ED2702-FDB4-4D61-9859-B47E11488435}" type="slidenum">
              <a:rPr lang="en-GB" smtClean="0"/>
              <a:t>‹#›</a:t>
            </a:fld>
            <a:endParaRPr lang="en-GB"/>
          </a:p>
        </p:txBody>
      </p:sp>
    </p:spTree>
    <p:extLst>
      <p:ext uri="{BB962C8B-B14F-4D97-AF65-F5344CB8AC3E}">
        <p14:creationId xmlns:p14="http://schemas.microsoft.com/office/powerpoint/2010/main" val="12089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065E-1417-9CF3-5048-11639FE705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67B49D-AA28-30C4-7460-4FD941A834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21AF58-0185-788A-2489-B040CE1D64C9}"/>
              </a:ext>
            </a:extLst>
          </p:cNvPr>
          <p:cNvSpPr>
            <a:spLocks noGrp="1"/>
          </p:cNvSpPr>
          <p:nvPr>
            <p:ph type="dt" sz="half" idx="10"/>
          </p:nvPr>
        </p:nvSpPr>
        <p:spPr/>
        <p:txBody>
          <a:bodyPr/>
          <a:lstStyle/>
          <a:p>
            <a:fld id="{D6A2E393-8103-4932-8980-F8C6FB584125}" type="datetimeFigureOut">
              <a:rPr lang="en-GB" smtClean="0"/>
              <a:t>19/02/2023</a:t>
            </a:fld>
            <a:endParaRPr lang="en-GB"/>
          </a:p>
        </p:txBody>
      </p:sp>
      <p:sp>
        <p:nvSpPr>
          <p:cNvPr id="5" name="Footer Placeholder 4">
            <a:extLst>
              <a:ext uri="{FF2B5EF4-FFF2-40B4-BE49-F238E27FC236}">
                <a16:creationId xmlns:a16="http://schemas.microsoft.com/office/drawing/2014/main" id="{FBA66FE6-FFAA-41C2-F6D4-2BD2E4870A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A60484-6317-1678-E8BE-7A7C6F792A9E}"/>
              </a:ext>
            </a:extLst>
          </p:cNvPr>
          <p:cNvSpPr>
            <a:spLocks noGrp="1"/>
          </p:cNvSpPr>
          <p:nvPr>
            <p:ph type="sldNum" sz="quarter" idx="12"/>
          </p:nvPr>
        </p:nvSpPr>
        <p:spPr/>
        <p:txBody>
          <a:bodyPr/>
          <a:lstStyle/>
          <a:p>
            <a:fld id="{F6ED2702-FDB4-4D61-9859-B47E11488435}" type="slidenum">
              <a:rPr lang="en-GB" smtClean="0"/>
              <a:t>‹#›</a:t>
            </a:fld>
            <a:endParaRPr lang="en-GB"/>
          </a:p>
        </p:txBody>
      </p:sp>
    </p:spTree>
    <p:extLst>
      <p:ext uri="{BB962C8B-B14F-4D97-AF65-F5344CB8AC3E}">
        <p14:creationId xmlns:p14="http://schemas.microsoft.com/office/powerpoint/2010/main" val="342555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D925-E37B-3DD1-1F44-75CD31FAD2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E5DF1C-FAA3-059C-6694-6837B1474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08EA7C-7A6A-5DB0-78E5-D74041F81F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4F08F0-B167-DA43-B311-0CC2741DBC0F}"/>
              </a:ext>
            </a:extLst>
          </p:cNvPr>
          <p:cNvSpPr>
            <a:spLocks noGrp="1"/>
          </p:cNvSpPr>
          <p:nvPr>
            <p:ph type="dt" sz="half" idx="10"/>
          </p:nvPr>
        </p:nvSpPr>
        <p:spPr/>
        <p:txBody>
          <a:bodyPr/>
          <a:lstStyle/>
          <a:p>
            <a:fld id="{D6A2E393-8103-4932-8980-F8C6FB584125}" type="datetimeFigureOut">
              <a:rPr lang="en-GB" smtClean="0"/>
              <a:t>19/02/2023</a:t>
            </a:fld>
            <a:endParaRPr lang="en-GB"/>
          </a:p>
        </p:txBody>
      </p:sp>
      <p:sp>
        <p:nvSpPr>
          <p:cNvPr id="6" name="Footer Placeholder 5">
            <a:extLst>
              <a:ext uri="{FF2B5EF4-FFF2-40B4-BE49-F238E27FC236}">
                <a16:creationId xmlns:a16="http://schemas.microsoft.com/office/drawing/2014/main" id="{FDD2D2C8-0608-3026-9C03-2D6938726E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8C4E6-CFE7-DAA0-E22B-5B045E6815CF}"/>
              </a:ext>
            </a:extLst>
          </p:cNvPr>
          <p:cNvSpPr>
            <a:spLocks noGrp="1"/>
          </p:cNvSpPr>
          <p:nvPr>
            <p:ph type="sldNum" sz="quarter" idx="12"/>
          </p:nvPr>
        </p:nvSpPr>
        <p:spPr/>
        <p:txBody>
          <a:bodyPr/>
          <a:lstStyle/>
          <a:p>
            <a:fld id="{F6ED2702-FDB4-4D61-9859-B47E11488435}" type="slidenum">
              <a:rPr lang="en-GB" smtClean="0"/>
              <a:t>‹#›</a:t>
            </a:fld>
            <a:endParaRPr lang="en-GB"/>
          </a:p>
        </p:txBody>
      </p:sp>
    </p:spTree>
    <p:extLst>
      <p:ext uri="{BB962C8B-B14F-4D97-AF65-F5344CB8AC3E}">
        <p14:creationId xmlns:p14="http://schemas.microsoft.com/office/powerpoint/2010/main" val="87237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30D4-786E-26CA-FE14-4E548C8409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348661-D9F1-AF83-7FB1-EA701B374D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26AB7E-BC96-35B7-2AD9-111031DD83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09345D-527D-33E3-0641-B121C3A2CF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BE12A-6F3A-420C-7F7D-AE7467F879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E7E51D-893D-D891-D11A-B669AEA7D976}"/>
              </a:ext>
            </a:extLst>
          </p:cNvPr>
          <p:cNvSpPr>
            <a:spLocks noGrp="1"/>
          </p:cNvSpPr>
          <p:nvPr>
            <p:ph type="dt" sz="half" idx="10"/>
          </p:nvPr>
        </p:nvSpPr>
        <p:spPr/>
        <p:txBody>
          <a:bodyPr/>
          <a:lstStyle/>
          <a:p>
            <a:fld id="{D6A2E393-8103-4932-8980-F8C6FB584125}" type="datetimeFigureOut">
              <a:rPr lang="en-GB" smtClean="0"/>
              <a:t>19/02/2023</a:t>
            </a:fld>
            <a:endParaRPr lang="en-GB"/>
          </a:p>
        </p:txBody>
      </p:sp>
      <p:sp>
        <p:nvSpPr>
          <p:cNvPr id="8" name="Footer Placeholder 7">
            <a:extLst>
              <a:ext uri="{FF2B5EF4-FFF2-40B4-BE49-F238E27FC236}">
                <a16:creationId xmlns:a16="http://schemas.microsoft.com/office/drawing/2014/main" id="{AD0D2853-8632-24A8-9BC0-37965B04D0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594211-8441-84A3-DBB3-F8C0AED0D39F}"/>
              </a:ext>
            </a:extLst>
          </p:cNvPr>
          <p:cNvSpPr>
            <a:spLocks noGrp="1"/>
          </p:cNvSpPr>
          <p:nvPr>
            <p:ph type="sldNum" sz="quarter" idx="12"/>
          </p:nvPr>
        </p:nvSpPr>
        <p:spPr/>
        <p:txBody>
          <a:bodyPr/>
          <a:lstStyle/>
          <a:p>
            <a:fld id="{F6ED2702-FDB4-4D61-9859-B47E11488435}" type="slidenum">
              <a:rPr lang="en-GB" smtClean="0"/>
              <a:t>‹#›</a:t>
            </a:fld>
            <a:endParaRPr lang="en-GB"/>
          </a:p>
        </p:txBody>
      </p:sp>
    </p:spTree>
    <p:extLst>
      <p:ext uri="{BB962C8B-B14F-4D97-AF65-F5344CB8AC3E}">
        <p14:creationId xmlns:p14="http://schemas.microsoft.com/office/powerpoint/2010/main" val="219213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9C99-13A8-DFC3-1B2A-C7BB7334D4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2480B1-FC73-9640-E21A-2652A119B051}"/>
              </a:ext>
            </a:extLst>
          </p:cNvPr>
          <p:cNvSpPr>
            <a:spLocks noGrp="1"/>
          </p:cNvSpPr>
          <p:nvPr>
            <p:ph type="dt" sz="half" idx="10"/>
          </p:nvPr>
        </p:nvSpPr>
        <p:spPr/>
        <p:txBody>
          <a:bodyPr/>
          <a:lstStyle/>
          <a:p>
            <a:fld id="{D6A2E393-8103-4932-8980-F8C6FB584125}" type="datetimeFigureOut">
              <a:rPr lang="en-GB" smtClean="0"/>
              <a:t>19/02/2023</a:t>
            </a:fld>
            <a:endParaRPr lang="en-GB"/>
          </a:p>
        </p:txBody>
      </p:sp>
      <p:sp>
        <p:nvSpPr>
          <p:cNvPr id="4" name="Footer Placeholder 3">
            <a:extLst>
              <a:ext uri="{FF2B5EF4-FFF2-40B4-BE49-F238E27FC236}">
                <a16:creationId xmlns:a16="http://schemas.microsoft.com/office/drawing/2014/main" id="{2D9AA740-A14C-3BE7-B951-3753D63A43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9501F9-502C-5E5D-937C-F718B766110F}"/>
              </a:ext>
            </a:extLst>
          </p:cNvPr>
          <p:cNvSpPr>
            <a:spLocks noGrp="1"/>
          </p:cNvSpPr>
          <p:nvPr>
            <p:ph type="sldNum" sz="quarter" idx="12"/>
          </p:nvPr>
        </p:nvSpPr>
        <p:spPr/>
        <p:txBody>
          <a:bodyPr/>
          <a:lstStyle/>
          <a:p>
            <a:fld id="{F6ED2702-FDB4-4D61-9859-B47E11488435}" type="slidenum">
              <a:rPr lang="en-GB" smtClean="0"/>
              <a:t>‹#›</a:t>
            </a:fld>
            <a:endParaRPr lang="en-GB"/>
          </a:p>
        </p:txBody>
      </p:sp>
    </p:spTree>
    <p:extLst>
      <p:ext uri="{BB962C8B-B14F-4D97-AF65-F5344CB8AC3E}">
        <p14:creationId xmlns:p14="http://schemas.microsoft.com/office/powerpoint/2010/main" val="426476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50558-288D-C6E8-5302-7709AB3E22B6}"/>
              </a:ext>
            </a:extLst>
          </p:cNvPr>
          <p:cNvSpPr>
            <a:spLocks noGrp="1"/>
          </p:cNvSpPr>
          <p:nvPr>
            <p:ph type="dt" sz="half" idx="10"/>
          </p:nvPr>
        </p:nvSpPr>
        <p:spPr/>
        <p:txBody>
          <a:bodyPr/>
          <a:lstStyle/>
          <a:p>
            <a:fld id="{D6A2E393-8103-4932-8980-F8C6FB584125}" type="datetimeFigureOut">
              <a:rPr lang="en-GB" smtClean="0"/>
              <a:t>19/02/2023</a:t>
            </a:fld>
            <a:endParaRPr lang="en-GB"/>
          </a:p>
        </p:txBody>
      </p:sp>
      <p:sp>
        <p:nvSpPr>
          <p:cNvPr id="3" name="Footer Placeholder 2">
            <a:extLst>
              <a:ext uri="{FF2B5EF4-FFF2-40B4-BE49-F238E27FC236}">
                <a16:creationId xmlns:a16="http://schemas.microsoft.com/office/drawing/2014/main" id="{61FF0FC9-FE53-BF01-E9EA-BCE8081111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343ED8-9A9A-87B1-ECB8-61E9A81A274A}"/>
              </a:ext>
            </a:extLst>
          </p:cNvPr>
          <p:cNvSpPr>
            <a:spLocks noGrp="1"/>
          </p:cNvSpPr>
          <p:nvPr>
            <p:ph type="sldNum" sz="quarter" idx="12"/>
          </p:nvPr>
        </p:nvSpPr>
        <p:spPr/>
        <p:txBody>
          <a:bodyPr/>
          <a:lstStyle/>
          <a:p>
            <a:fld id="{F6ED2702-FDB4-4D61-9859-B47E11488435}" type="slidenum">
              <a:rPr lang="en-GB" smtClean="0"/>
              <a:t>‹#›</a:t>
            </a:fld>
            <a:endParaRPr lang="en-GB"/>
          </a:p>
        </p:txBody>
      </p:sp>
    </p:spTree>
    <p:extLst>
      <p:ext uri="{BB962C8B-B14F-4D97-AF65-F5344CB8AC3E}">
        <p14:creationId xmlns:p14="http://schemas.microsoft.com/office/powerpoint/2010/main" val="401784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94A6-0D6E-2076-31DF-52D09923B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93D83A-B909-E6BF-39A0-93AB69E57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D63103-1232-9D53-D514-70A464822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445A9-9EA4-DAF5-73AF-EA1D9C9D5BC3}"/>
              </a:ext>
            </a:extLst>
          </p:cNvPr>
          <p:cNvSpPr>
            <a:spLocks noGrp="1"/>
          </p:cNvSpPr>
          <p:nvPr>
            <p:ph type="dt" sz="half" idx="10"/>
          </p:nvPr>
        </p:nvSpPr>
        <p:spPr/>
        <p:txBody>
          <a:bodyPr/>
          <a:lstStyle/>
          <a:p>
            <a:fld id="{D6A2E393-8103-4932-8980-F8C6FB584125}" type="datetimeFigureOut">
              <a:rPr lang="en-GB" smtClean="0"/>
              <a:t>19/02/2023</a:t>
            </a:fld>
            <a:endParaRPr lang="en-GB"/>
          </a:p>
        </p:txBody>
      </p:sp>
      <p:sp>
        <p:nvSpPr>
          <p:cNvPr id="6" name="Footer Placeholder 5">
            <a:extLst>
              <a:ext uri="{FF2B5EF4-FFF2-40B4-BE49-F238E27FC236}">
                <a16:creationId xmlns:a16="http://schemas.microsoft.com/office/drawing/2014/main" id="{707C836B-C34B-5B20-C21B-5DB045DE79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5FDC4F-18B4-3FD7-E189-8580C1DCA005}"/>
              </a:ext>
            </a:extLst>
          </p:cNvPr>
          <p:cNvSpPr>
            <a:spLocks noGrp="1"/>
          </p:cNvSpPr>
          <p:nvPr>
            <p:ph type="sldNum" sz="quarter" idx="12"/>
          </p:nvPr>
        </p:nvSpPr>
        <p:spPr/>
        <p:txBody>
          <a:bodyPr/>
          <a:lstStyle/>
          <a:p>
            <a:fld id="{F6ED2702-FDB4-4D61-9859-B47E11488435}" type="slidenum">
              <a:rPr lang="en-GB" smtClean="0"/>
              <a:t>‹#›</a:t>
            </a:fld>
            <a:endParaRPr lang="en-GB"/>
          </a:p>
        </p:txBody>
      </p:sp>
    </p:spTree>
    <p:extLst>
      <p:ext uri="{BB962C8B-B14F-4D97-AF65-F5344CB8AC3E}">
        <p14:creationId xmlns:p14="http://schemas.microsoft.com/office/powerpoint/2010/main" val="273957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D075A-9EFB-9E0C-3BDF-B701740B8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CA7768-DFDE-1621-87F0-B0180AF91A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6499CE-6ECF-3B0B-AC95-9EACA6C1B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6EC25-DDC1-EF6A-FFF3-EA50EB92EC00}"/>
              </a:ext>
            </a:extLst>
          </p:cNvPr>
          <p:cNvSpPr>
            <a:spLocks noGrp="1"/>
          </p:cNvSpPr>
          <p:nvPr>
            <p:ph type="dt" sz="half" idx="10"/>
          </p:nvPr>
        </p:nvSpPr>
        <p:spPr/>
        <p:txBody>
          <a:bodyPr/>
          <a:lstStyle/>
          <a:p>
            <a:fld id="{D6A2E393-8103-4932-8980-F8C6FB584125}" type="datetimeFigureOut">
              <a:rPr lang="en-GB" smtClean="0"/>
              <a:t>19/02/2023</a:t>
            </a:fld>
            <a:endParaRPr lang="en-GB"/>
          </a:p>
        </p:txBody>
      </p:sp>
      <p:sp>
        <p:nvSpPr>
          <p:cNvPr id="6" name="Footer Placeholder 5">
            <a:extLst>
              <a:ext uri="{FF2B5EF4-FFF2-40B4-BE49-F238E27FC236}">
                <a16:creationId xmlns:a16="http://schemas.microsoft.com/office/drawing/2014/main" id="{84E3F5E4-AE50-8B36-EFEF-9266DB1957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EE5271-D503-B298-7DE7-DA9CEE9E2E46}"/>
              </a:ext>
            </a:extLst>
          </p:cNvPr>
          <p:cNvSpPr>
            <a:spLocks noGrp="1"/>
          </p:cNvSpPr>
          <p:nvPr>
            <p:ph type="sldNum" sz="quarter" idx="12"/>
          </p:nvPr>
        </p:nvSpPr>
        <p:spPr/>
        <p:txBody>
          <a:bodyPr/>
          <a:lstStyle/>
          <a:p>
            <a:fld id="{F6ED2702-FDB4-4D61-9859-B47E11488435}" type="slidenum">
              <a:rPr lang="en-GB" smtClean="0"/>
              <a:t>‹#›</a:t>
            </a:fld>
            <a:endParaRPr lang="en-GB"/>
          </a:p>
        </p:txBody>
      </p:sp>
    </p:spTree>
    <p:extLst>
      <p:ext uri="{BB962C8B-B14F-4D97-AF65-F5344CB8AC3E}">
        <p14:creationId xmlns:p14="http://schemas.microsoft.com/office/powerpoint/2010/main" val="345751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81D37B-4A5A-B068-2E93-81252327E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2571BB-E555-A488-189D-005827563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48794-DAE0-3EFA-2541-77E70CEF4C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2E393-8103-4932-8980-F8C6FB584125}" type="datetimeFigureOut">
              <a:rPr lang="en-GB" smtClean="0"/>
              <a:t>19/02/2023</a:t>
            </a:fld>
            <a:endParaRPr lang="en-GB"/>
          </a:p>
        </p:txBody>
      </p:sp>
      <p:sp>
        <p:nvSpPr>
          <p:cNvPr id="5" name="Footer Placeholder 4">
            <a:extLst>
              <a:ext uri="{FF2B5EF4-FFF2-40B4-BE49-F238E27FC236}">
                <a16:creationId xmlns:a16="http://schemas.microsoft.com/office/drawing/2014/main" id="{17FAE7BC-3835-4594-9545-E1F4A4F7C5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BE2C7E-B65B-FE91-A52E-31ECF6154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D2702-FDB4-4D61-9859-B47E11488435}" type="slidenum">
              <a:rPr lang="en-GB" smtClean="0"/>
              <a:t>‹#›</a:t>
            </a:fld>
            <a:endParaRPr lang="en-GB"/>
          </a:p>
        </p:txBody>
      </p:sp>
    </p:spTree>
    <p:extLst>
      <p:ext uri="{BB962C8B-B14F-4D97-AF65-F5344CB8AC3E}">
        <p14:creationId xmlns:p14="http://schemas.microsoft.com/office/powerpoint/2010/main" val="1350674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D44-11B7-1732-652A-796C09B05507}"/>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We light the candle</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844136B6-34E9-4960-C014-B00339711D46}"/>
              </a:ext>
            </a:extLst>
          </p:cNvPr>
          <p:cNvPicPr>
            <a:picLocks noGrp="1" noChangeAspect="1"/>
          </p:cNvPicPr>
          <p:nvPr>
            <p:ph idx="1"/>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189253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5FC94E49-81EE-2F61-3F73-F5394764929D}"/>
              </a:ext>
            </a:extLst>
          </p:cNvPr>
          <p:cNvSpPr>
            <a:spLocks noGrp="1" noChangeArrowheads="1"/>
          </p:cNvSpPr>
          <p:nvPr>
            <p:ph type="title"/>
          </p:nvPr>
        </p:nvSpPr>
        <p:spPr bwMode="auto">
          <a:xfrm>
            <a:off x="9093496" y="618681"/>
            <a:ext cx="2613872" cy="47945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spcAft>
                <a:spcPct val="0"/>
              </a:spcAft>
              <a:buClrTx/>
              <a:buSzTx/>
              <a:tabLst/>
            </a:pPr>
            <a:r>
              <a:rPr kumimoji="0" lang="en-US" altLang="en-US" sz="3600" b="0" i="0" u="none" strike="noStrike" cap="none" normalizeH="0" baseline="0">
                <a:ln>
                  <a:noFill/>
                </a:ln>
                <a:solidFill>
                  <a:srgbClr val="FFFFFF"/>
                </a:solidFill>
                <a:effectLst/>
              </a:rPr>
              <a:t>“A female boxer is unique so I give it all that I can.”— CATHERINE IN BOXING CLEVER </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1A55A43-C5D2-04EA-403D-D48FF89A3876}"/>
              </a:ext>
            </a:extLst>
          </p:cNvPr>
          <p:cNvPicPr>
            <a:picLocks noGrp="1" noChangeAspect="1"/>
          </p:cNvPicPr>
          <p:nvPr>
            <p:ph idx="1"/>
          </p:nvPr>
        </p:nvPicPr>
        <p:blipFill rotWithShape="1">
          <a:blip r:embed="rId2"/>
          <a:srcRect l="5601" r="10599" b="-2"/>
          <a:stretch/>
        </p:blipFill>
        <p:spPr>
          <a:xfrm>
            <a:off x="976251" y="942538"/>
            <a:ext cx="7163222" cy="4808332"/>
          </a:xfrm>
          <a:prstGeom prst="rect">
            <a:avLst/>
          </a:prstGeom>
          <a:effectLst/>
        </p:spPr>
      </p:pic>
    </p:spTree>
    <p:extLst>
      <p:ext uri="{BB962C8B-B14F-4D97-AF65-F5344CB8AC3E}">
        <p14:creationId xmlns:p14="http://schemas.microsoft.com/office/powerpoint/2010/main" val="208911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1F9B263-BBE2-84E2-24C6-EAF9A7D4E69D}"/>
              </a:ext>
            </a:extLst>
          </p:cNvPr>
          <p:cNvPicPr>
            <a:picLocks noChangeAspect="1"/>
          </p:cNvPicPr>
          <p:nvPr/>
        </p:nvPicPr>
        <p:blipFill rotWithShape="1">
          <a:blip r:embed="rId2"/>
          <a:srcRect l="1382" r="450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59AE8B-480F-5342-B442-D3F166B18BDE}"/>
              </a:ext>
            </a:extLst>
          </p:cNvPr>
          <p:cNvSpPr>
            <a:spLocks noGrp="1"/>
          </p:cNvSpPr>
          <p:nvPr>
            <p:ph type="title"/>
          </p:nvPr>
        </p:nvSpPr>
        <p:spPr>
          <a:xfrm>
            <a:off x="7531610" y="365125"/>
            <a:ext cx="3822189" cy="1899912"/>
          </a:xfrm>
        </p:spPr>
        <p:txBody>
          <a:bodyPr>
            <a:normAutofit/>
          </a:bodyPr>
          <a:lstStyle/>
          <a:p>
            <a:r>
              <a:rPr lang="en-GB" sz="4000"/>
              <a:t>Prayer</a:t>
            </a:r>
          </a:p>
        </p:txBody>
      </p:sp>
      <p:sp>
        <p:nvSpPr>
          <p:cNvPr id="3" name="Content Placeholder 2">
            <a:extLst>
              <a:ext uri="{FF2B5EF4-FFF2-40B4-BE49-F238E27FC236}">
                <a16:creationId xmlns:a16="http://schemas.microsoft.com/office/drawing/2014/main" id="{23A38EF7-0C2C-4548-0114-7B22D2739E68}"/>
              </a:ext>
            </a:extLst>
          </p:cNvPr>
          <p:cNvSpPr>
            <a:spLocks noGrp="1"/>
          </p:cNvSpPr>
          <p:nvPr>
            <p:ph idx="1"/>
          </p:nvPr>
        </p:nvSpPr>
        <p:spPr>
          <a:xfrm>
            <a:off x="7531610" y="2434201"/>
            <a:ext cx="3822189" cy="3742762"/>
          </a:xfrm>
        </p:spPr>
        <p:txBody>
          <a:bodyPr>
            <a:normAutofit/>
          </a:bodyPr>
          <a:lstStyle/>
          <a:p>
            <a:pPr marL="0" indent="0">
              <a:buNone/>
            </a:pPr>
            <a:r>
              <a:rPr lang="en-GB" sz="2000" dirty="0"/>
              <a:t>Dear Lord</a:t>
            </a:r>
          </a:p>
          <a:p>
            <a:pPr marL="0" indent="0">
              <a:buNone/>
            </a:pPr>
            <a:endParaRPr lang="en-GB" sz="2000" dirty="0"/>
          </a:p>
          <a:p>
            <a:pPr marL="0" indent="0">
              <a:buNone/>
            </a:pPr>
            <a:r>
              <a:rPr lang="en-GB" sz="2000" dirty="0"/>
              <a:t>Help us to challenge ourselves and to challenge stereotypes.</a:t>
            </a:r>
          </a:p>
          <a:p>
            <a:pPr marL="0" indent="0">
              <a:buNone/>
            </a:pPr>
            <a:r>
              <a:rPr lang="en-GB" sz="2000" dirty="0"/>
              <a:t>Help us to achieve our dreams and to be resilient as we reach for the stars.</a:t>
            </a:r>
          </a:p>
          <a:p>
            <a:pPr marL="0" indent="0">
              <a:buNone/>
            </a:pPr>
            <a:r>
              <a:rPr lang="en-GB" sz="2000" dirty="0"/>
              <a:t>Amen</a:t>
            </a:r>
          </a:p>
        </p:txBody>
      </p:sp>
    </p:spTree>
    <p:extLst>
      <p:ext uri="{BB962C8B-B14F-4D97-AF65-F5344CB8AC3E}">
        <p14:creationId xmlns:p14="http://schemas.microsoft.com/office/powerpoint/2010/main" val="2413227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5FE4-5FBA-A197-1B34-A17622A0E087}"/>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Acting on what we have learnt…</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63D0750A-45E7-F5F5-AB3D-868D5EE0260C}"/>
              </a:ext>
            </a:extLst>
          </p:cNvPr>
          <p:cNvPicPr>
            <a:picLocks noGrp="1" noChangeAspect="1"/>
          </p:cNvPicPr>
          <p:nvPr>
            <p:ph idx="1"/>
          </p:nvPr>
        </p:nvPicPr>
        <p:blipFill rotWithShape="1">
          <a:blip r:embed="rId2"/>
          <a:srcRect l="17163" r="10328"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12621771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FC57-195D-1E01-8A1F-B87CD052629E}"/>
              </a:ext>
            </a:extLst>
          </p:cNvPr>
          <p:cNvSpPr>
            <a:spLocks noGrp="1"/>
          </p:cNvSpPr>
          <p:nvPr>
            <p:ph type="title"/>
          </p:nvPr>
        </p:nvSpPr>
        <p:spPr>
          <a:xfrm>
            <a:off x="648929" y="629266"/>
            <a:ext cx="3667039" cy="1676603"/>
          </a:xfrm>
        </p:spPr>
        <p:txBody>
          <a:bodyPr>
            <a:normAutofit fontScale="90000"/>
          </a:bodyPr>
          <a:lstStyle/>
          <a:p>
            <a:r>
              <a:rPr lang="en-GB" sz="2500" dirty="0"/>
              <a:t>What challenges are you going to give yourself?</a:t>
            </a:r>
            <a:br>
              <a:rPr lang="en-GB" sz="2500" dirty="0"/>
            </a:br>
            <a:r>
              <a:rPr lang="en-GB" sz="2500" dirty="0"/>
              <a:t>What dreams would you like to achieve?</a:t>
            </a:r>
            <a:br>
              <a:rPr lang="en-GB" sz="2500" dirty="0"/>
            </a:br>
            <a:br>
              <a:rPr lang="en-GB" sz="2500" dirty="0"/>
            </a:br>
            <a:br>
              <a:rPr lang="en-GB" sz="2500" dirty="0"/>
            </a:br>
            <a:r>
              <a:rPr lang="en-GB" sz="2500" dirty="0"/>
              <a:t>Speak to your talk partners</a:t>
            </a:r>
          </a:p>
        </p:txBody>
      </p:sp>
      <p:sp>
        <p:nvSpPr>
          <p:cNvPr id="3" name="Content Placeholder 2">
            <a:extLst>
              <a:ext uri="{FF2B5EF4-FFF2-40B4-BE49-F238E27FC236}">
                <a16:creationId xmlns:a16="http://schemas.microsoft.com/office/drawing/2014/main" id="{848C1503-9BE6-746C-F268-336C6DC8F0A2}"/>
              </a:ext>
            </a:extLst>
          </p:cNvPr>
          <p:cNvSpPr>
            <a:spLocks noGrp="1"/>
          </p:cNvSpPr>
          <p:nvPr>
            <p:ph idx="1"/>
          </p:nvPr>
        </p:nvSpPr>
        <p:spPr>
          <a:xfrm>
            <a:off x="648931" y="2438401"/>
            <a:ext cx="3667036" cy="3779520"/>
          </a:xfrm>
        </p:spPr>
        <p:txBody>
          <a:bodyPr>
            <a:normAutofit/>
          </a:bodyPr>
          <a:lstStyle/>
          <a:p>
            <a:endParaRPr lang="en-GB" sz="1800" dirty="0"/>
          </a:p>
          <a:p>
            <a:endParaRPr lang="en-GB" sz="1800" dirty="0"/>
          </a:p>
        </p:txBody>
      </p:sp>
      <p:sp>
        <p:nvSpPr>
          <p:cNvPr id="9" name="Rectangle 8">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6945D03-9AF4-FB02-640E-4F2D055510A4}"/>
              </a:ext>
            </a:extLst>
          </p:cNvPr>
          <p:cNvPicPr>
            <a:picLocks noChangeAspect="1"/>
          </p:cNvPicPr>
          <p:nvPr/>
        </p:nvPicPr>
        <p:blipFill rotWithShape="1">
          <a:blip r:embed="rId2"/>
          <a:srcRect l="7444" r="8599" b="1"/>
          <a:stretch/>
        </p:blipFill>
        <p:spPr>
          <a:xfrm>
            <a:off x="5276088" y="640082"/>
            <a:ext cx="6276250" cy="5577838"/>
          </a:xfrm>
          <a:prstGeom prst="rect">
            <a:avLst/>
          </a:prstGeom>
          <a:effectLst/>
        </p:spPr>
      </p:pic>
    </p:spTree>
    <p:extLst>
      <p:ext uri="{BB962C8B-B14F-4D97-AF65-F5344CB8AC3E}">
        <p14:creationId xmlns:p14="http://schemas.microsoft.com/office/powerpoint/2010/main" val="21741072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070B1E-0239-DC06-75BB-0086A849E8E8}"/>
              </a:ext>
            </a:extLst>
          </p:cNvPr>
          <p:cNvPicPr>
            <a:picLocks noChangeAspect="1"/>
          </p:cNvPicPr>
          <p:nvPr/>
        </p:nvPicPr>
        <p:blipFill rotWithShape="1">
          <a:blip r:embed="rId2"/>
          <a:srcRect l="14839" t="8125" r="11333" b="3749"/>
          <a:stretch/>
        </p:blipFill>
        <p:spPr>
          <a:xfrm>
            <a:off x="400051" y="407193"/>
            <a:ext cx="9001124" cy="6043613"/>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9A46E1-3218-39E3-CFD9-1D9F0FB19CCC}"/>
              </a:ext>
            </a:extLst>
          </p:cNvPr>
          <p:cNvSpPr>
            <a:spLocks noGrp="1"/>
          </p:cNvSpPr>
          <p:nvPr>
            <p:ph idx="1"/>
          </p:nvPr>
        </p:nvSpPr>
        <p:spPr>
          <a:xfrm>
            <a:off x="7531610" y="2434201"/>
            <a:ext cx="3822189" cy="3742762"/>
          </a:xfrm>
        </p:spPr>
        <p:txBody>
          <a:bodyPr>
            <a:normAutofit/>
          </a:bodyPr>
          <a:lstStyle/>
          <a:p>
            <a:r>
              <a:rPr lang="en-GB" sz="2000" dirty="0"/>
              <a:t>https://www.google.com/search?q=this+little+light+of+mine&amp;rlz=1C1GCEU_en-GBGB1024GB1024&amp;oq=this+little+light+of+mine&amp;aqs=chrome.0.0i271j46i512j0i512l6j46i512j0i512.6595j0j15&amp;sourceid=chrome&amp;ie=UTF-8#fpstate=ive&amp;vld=cid:387fe6ff,vid:cKkbIZtqhyQ</a:t>
            </a:r>
          </a:p>
        </p:txBody>
      </p:sp>
    </p:spTree>
    <p:extLst>
      <p:ext uri="{BB962C8B-B14F-4D97-AF65-F5344CB8AC3E}">
        <p14:creationId xmlns:p14="http://schemas.microsoft.com/office/powerpoint/2010/main" val="376723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EFDB88-1CE8-C177-B884-CA8418A21E7A}"/>
              </a:ext>
            </a:extLst>
          </p:cNvPr>
          <p:cNvPicPr>
            <a:picLocks noChangeAspect="1"/>
          </p:cNvPicPr>
          <p:nvPr/>
        </p:nvPicPr>
        <p:blipFill rotWithShape="1">
          <a:blip r:embed="rId2"/>
          <a:srcRect t="26915" r="4069" b="16595"/>
          <a:stretch/>
        </p:blipFill>
        <p:spPr>
          <a:xfrm>
            <a:off x="537859" y="872963"/>
            <a:ext cx="6589537" cy="2085669"/>
          </a:xfrm>
          <a:prstGeom prst="rect">
            <a:avLst/>
          </a:prstGeom>
        </p:spPr>
      </p:pic>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A6049-3E8B-A323-082C-38B04C580C12}"/>
              </a:ext>
            </a:extLst>
          </p:cNvPr>
          <p:cNvSpPr>
            <a:spLocks noGrp="1"/>
          </p:cNvSpPr>
          <p:nvPr>
            <p:ph type="ctrTitle"/>
          </p:nvPr>
        </p:nvSpPr>
        <p:spPr>
          <a:xfrm>
            <a:off x="7941909" y="2289509"/>
            <a:ext cx="3197660" cy="3125746"/>
          </a:xfrm>
        </p:spPr>
        <p:txBody>
          <a:bodyPr anchor="b">
            <a:normAutofit fontScale="90000"/>
          </a:bodyPr>
          <a:lstStyle/>
          <a:p>
            <a:pPr algn="l"/>
            <a:r>
              <a:rPr lang="en-GB" sz="4000" dirty="0"/>
              <a:t>Resilience</a:t>
            </a:r>
            <a:br>
              <a:rPr lang="en-GB" sz="4000" dirty="0"/>
            </a:br>
            <a:br>
              <a:rPr lang="en-GB" sz="4000" dirty="0"/>
            </a:br>
            <a:r>
              <a:rPr lang="en-GB" sz="4000" dirty="0"/>
              <a:t>Is the Christian value that we will explore this half term.</a:t>
            </a:r>
          </a:p>
        </p:txBody>
      </p:sp>
      <p:sp>
        <p:nvSpPr>
          <p:cNvPr id="9" name="TextBox 8">
            <a:extLst>
              <a:ext uri="{FF2B5EF4-FFF2-40B4-BE49-F238E27FC236}">
                <a16:creationId xmlns:a16="http://schemas.microsoft.com/office/drawing/2014/main" id="{CB59891B-581B-BB99-75A4-8CCF5EA114C6}"/>
              </a:ext>
            </a:extLst>
          </p:cNvPr>
          <p:cNvSpPr txBox="1"/>
          <p:nvPr/>
        </p:nvSpPr>
        <p:spPr>
          <a:xfrm>
            <a:off x="606754" y="3667716"/>
            <a:ext cx="6887773" cy="369332"/>
          </a:xfrm>
          <a:prstGeom prst="rect">
            <a:avLst/>
          </a:prstGeom>
          <a:noFill/>
        </p:spPr>
        <p:txBody>
          <a:bodyPr wrap="square" rtlCol="0">
            <a:spAutoFit/>
          </a:bodyPr>
          <a:lstStyle/>
          <a:p>
            <a:r>
              <a:rPr lang="en-GB" dirty="0">
                <a:highlight>
                  <a:srgbClr val="FFFF00"/>
                </a:highlight>
              </a:rPr>
              <a:t>Resilience</a:t>
            </a:r>
            <a:r>
              <a:rPr lang="en-GB" dirty="0"/>
              <a:t>, Respect, Kindness, Compassion, Honesty, friendship</a:t>
            </a:r>
          </a:p>
        </p:txBody>
      </p:sp>
    </p:spTree>
    <p:extLst>
      <p:ext uri="{BB962C8B-B14F-4D97-AF65-F5344CB8AC3E}">
        <p14:creationId xmlns:p14="http://schemas.microsoft.com/office/powerpoint/2010/main" val="13505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C27C-8ADF-D710-C9C6-C1CCFD4FB821}"/>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Looking out at the world</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4FB41EE8-16F0-E7ED-F657-A9BF024DB36B}"/>
              </a:ext>
            </a:extLst>
          </p:cNvPr>
          <p:cNvPicPr>
            <a:picLocks noGrp="1" noChangeAspect="1"/>
          </p:cNvPicPr>
          <p:nvPr>
            <p:ph idx="1"/>
          </p:nvPr>
        </p:nvPicPr>
        <p:blipFill rotWithShape="1">
          <a:blip r:embed="rId2"/>
          <a:srcRect l="2574" r="57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8353161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F5C08A4-A750-15FF-0A47-5A5925C2269C}"/>
              </a:ext>
            </a:extLst>
          </p:cNvPr>
          <p:cNvPicPr>
            <a:picLocks noChangeAspect="1"/>
          </p:cNvPicPr>
          <p:nvPr/>
        </p:nvPicPr>
        <p:blipFill rotWithShape="1">
          <a:blip r:embed="rId2">
            <a:alphaModFix amt="40000"/>
          </a:blip>
          <a:srcRect t="6811" r="1" b="12033"/>
          <a:stretch/>
        </p:blipFill>
        <p:spPr>
          <a:xfrm>
            <a:off x="20" y="10"/>
            <a:ext cx="8450297" cy="6857990"/>
          </a:xfrm>
          <a:prstGeom prst="rect">
            <a:avLst/>
          </a:prstGeom>
        </p:spPr>
      </p:pic>
      <p:sp>
        <p:nvSpPr>
          <p:cNvPr id="2" name="Title 1">
            <a:extLst>
              <a:ext uri="{FF2B5EF4-FFF2-40B4-BE49-F238E27FC236}">
                <a16:creationId xmlns:a16="http://schemas.microsoft.com/office/drawing/2014/main" id="{4D1CDA25-BB15-3527-BC02-D1961906789C}"/>
              </a:ext>
            </a:extLst>
          </p:cNvPr>
          <p:cNvSpPr>
            <a:spLocks noGrp="1"/>
          </p:cNvSpPr>
          <p:nvPr>
            <p:ph type="title"/>
          </p:nvPr>
        </p:nvSpPr>
        <p:spPr>
          <a:xfrm>
            <a:off x="838201" y="365125"/>
            <a:ext cx="6296024" cy="720725"/>
          </a:xfrm>
        </p:spPr>
        <p:txBody>
          <a:bodyPr>
            <a:normAutofit fontScale="90000"/>
          </a:bodyPr>
          <a:lstStyle/>
          <a:p>
            <a:r>
              <a:rPr lang="en-GB" dirty="0">
                <a:solidFill>
                  <a:srgbClr val="FFFFFF"/>
                </a:solidFill>
              </a:rPr>
              <a:t>Today we are visiting Uganda</a:t>
            </a:r>
          </a:p>
        </p:txBody>
      </p:sp>
      <p:pic>
        <p:nvPicPr>
          <p:cNvPr id="5" name="Picture 4">
            <a:extLst>
              <a:ext uri="{FF2B5EF4-FFF2-40B4-BE49-F238E27FC236}">
                <a16:creationId xmlns:a16="http://schemas.microsoft.com/office/drawing/2014/main" id="{4ED8F570-2935-C8FA-0359-40EB4435FF21}"/>
              </a:ext>
            </a:extLst>
          </p:cNvPr>
          <p:cNvPicPr>
            <a:picLocks noChangeAspect="1"/>
          </p:cNvPicPr>
          <p:nvPr/>
        </p:nvPicPr>
        <p:blipFill rotWithShape="1">
          <a:blip r:embed="rId3"/>
          <a:srcRect r="1" b="227"/>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8630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343D-F1D7-8A8B-4CC9-22081CE6B710}"/>
              </a:ext>
            </a:extLst>
          </p:cNvPr>
          <p:cNvSpPr>
            <a:spLocks noGrp="1"/>
          </p:cNvSpPr>
          <p:nvPr>
            <p:ph type="title"/>
          </p:nvPr>
        </p:nvSpPr>
        <p:spPr>
          <a:xfrm>
            <a:off x="838200" y="365125"/>
            <a:ext cx="10515600" cy="3063875"/>
          </a:xfrm>
        </p:spPr>
        <p:txBody>
          <a:bodyPr>
            <a:normAutofit/>
          </a:bodyPr>
          <a:lstStyle/>
          <a:p>
            <a:r>
              <a:rPr kumimoji="0" lang="en-US" sz="4000" b="1" i="0" u="none" strike="noStrike" kern="1200" cap="none" spc="0" normalizeH="0" baseline="0" noProof="0" dirty="0">
                <a:ln>
                  <a:noFill/>
                </a:ln>
                <a:solidFill>
                  <a:srgbClr val="000000"/>
                </a:solidFill>
                <a:effectLst/>
                <a:uLnTx/>
                <a:uFillTx/>
                <a:latin typeface="gt-walsheim-light"/>
                <a:ea typeface="+mj-ea"/>
                <a:cs typeface="+mj-cs"/>
              </a:rPr>
              <a:t>Challenging stereotypes</a:t>
            </a:r>
            <a:br>
              <a:rPr kumimoji="0" lang="en-US" sz="4000" b="1" i="0" u="none" strike="noStrike" kern="1200" cap="none" spc="0" normalizeH="0" baseline="0" noProof="0" dirty="0">
                <a:ln>
                  <a:noFill/>
                </a:ln>
                <a:solidFill>
                  <a:srgbClr val="000000"/>
                </a:solidFill>
                <a:effectLst/>
                <a:uLnTx/>
                <a:uFillTx/>
                <a:latin typeface="gt-walsheim-light"/>
                <a:ea typeface="+mj-ea"/>
                <a:cs typeface="+mj-cs"/>
              </a:rPr>
            </a:br>
            <a:br>
              <a:rPr kumimoji="0" lang="en-US" sz="4000" b="1" i="0" u="none" strike="noStrike" kern="1200" cap="none" spc="0" normalizeH="0" baseline="0" noProof="0" dirty="0">
                <a:ln>
                  <a:noFill/>
                </a:ln>
                <a:solidFill>
                  <a:srgbClr val="000000"/>
                </a:solidFill>
                <a:effectLst/>
                <a:uLnTx/>
                <a:uFillTx/>
                <a:latin typeface="gt-walsheim-light"/>
                <a:ea typeface="+mj-ea"/>
                <a:cs typeface="+mj-cs"/>
              </a:rPr>
            </a:br>
            <a:r>
              <a:rPr kumimoji="0" lang="en-US" sz="4000" b="1" i="0" u="none" strike="noStrike" kern="1200" cap="none" spc="0" normalizeH="0" baseline="0" noProof="0" dirty="0">
                <a:ln>
                  <a:noFill/>
                </a:ln>
                <a:solidFill>
                  <a:srgbClr val="000000"/>
                </a:solidFill>
                <a:effectLst/>
                <a:highlight>
                  <a:srgbClr val="FFFF00"/>
                </a:highlight>
                <a:uLnTx/>
                <a:uFillTx/>
                <a:latin typeface="gt-walsheim-light"/>
                <a:ea typeface="+mj-ea"/>
                <a:cs typeface="+mj-cs"/>
              </a:rPr>
              <a:t>What is a stereotype??- discuss</a:t>
            </a:r>
            <a:br>
              <a:rPr kumimoji="0" lang="en-US" sz="4000" b="1" i="0" u="none" strike="noStrike" kern="1200" cap="none" spc="0" normalizeH="0" baseline="0" noProof="0" dirty="0">
                <a:ln>
                  <a:noFill/>
                </a:ln>
                <a:solidFill>
                  <a:srgbClr val="000000"/>
                </a:solidFill>
                <a:effectLst/>
                <a:highlight>
                  <a:srgbClr val="FFFF00"/>
                </a:highlight>
                <a:uLnTx/>
                <a:uFillTx/>
                <a:latin typeface="gt-walsheim-light"/>
                <a:ea typeface="+mj-ea"/>
                <a:cs typeface="+mj-cs"/>
              </a:rPr>
            </a:br>
            <a:br>
              <a:rPr kumimoji="0" lang="en-US" sz="4000" b="1" i="0" u="none" strike="noStrike" kern="1200" cap="none" spc="0" normalizeH="0" baseline="0" noProof="0" dirty="0">
                <a:ln>
                  <a:noFill/>
                </a:ln>
                <a:solidFill>
                  <a:srgbClr val="000000"/>
                </a:solidFill>
                <a:effectLst/>
                <a:highlight>
                  <a:srgbClr val="FFFF00"/>
                </a:highlight>
                <a:uLnTx/>
                <a:uFillTx/>
                <a:latin typeface="gt-walsheim-light"/>
                <a:ea typeface="+mj-ea"/>
                <a:cs typeface="+mj-cs"/>
              </a:rPr>
            </a:br>
            <a:r>
              <a:rPr kumimoji="0" lang="en-US" sz="4000" b="1" i="0" u="none" strike="noStrike" kern="1200" cap="none" spc="0" normalizeH="0" baseline="0" noProof="0" dirty="0">
                <a:ln>
                  <a:noFill/>
                </a:ln>
                <a:solidFill>
                  <a:srgbClr val="000000"/>
                </a:solidFill>
                <a:effectLst/>
                <a:highlight>
                  <a:srgbClr val="FFFF00"/>
                </a:highlight>
                <a:uLnTx/>
                <a:uFillTx/>
                <a:latin typeface="gt-walsheim-light"/>
                <a:ea typeface="+mj-ea"/>
                <a:cs typeface="+mj-cs"/>
              </a:rPr>
              <a:t>How can we “challenge” a stereotype?</a:t>
            </a:r>
            <a:endParaRPr lang="en-GB" dirty="0"/>
          </a:p>
        </p:txBody>
      </p:sp>
      <p:sp>
        <p:nvSpPr>
          <p:cNvPr id="3" name="Content Placeholder 2">
            <a:extLst>
              <a:ext uri="{FF2B5EF4-FFF2-40B4-BE49-F238E27FC236}">
                <a16:creationId xmlns:a16="http://schemas.microsoft.com/office/drawing/2014/main" id="{F9F00DE5-BE78-D4B9-B340-18A92DB500F1}"/>
              </a:ext>
            </a:extLst>
          </p:cNvPr>
          <p:cNvSpPr>
            <a:spLocks noGrp="1"/>
          </p:cNvSpPr>
          <p:nvPr>
            <p:ph idx="1"/>
          </p:nvPr>
        </p:nvSpPr>
        <p:spPr>
          <a:xfrm>
            <a:off x="567855" y="3264811"/>
            <a:ext cx="10515600" cy="2849742"/>
          </a:xfrm>
        </p:spPr>
        <p:txBody>
          <a:bodyPr/>
          <a:lstStyle/>
          <a:p>
            <a:endParaRPr lang="en-GB" dirty="0"/>
          </a:p>
        </p:txBody>
      </p:sp>
    </p:spTree>
    <p:extLst>
      <p:ext uri="{BB962C8B-B14F-4D97-AF65-F5344CB8AC3E}">
        <p14:creationId xmlns:p14="http://schemas.microsoft.com/office/powerpoint/2010/main" val="336737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126EF-F8D6-98C1-2065-531FC77ACBE2}"/>
              </a:ext>
            </a:extLst>
          </p:cNvPr>
          <p:cNvSpPr>
            <a:spLocks noGrp="1"/>
          </p:cNvSpPr>
          <p:nvPr>
            <p:ph type="title"/>
          </p:nvPr>
        </p:nvSpPr>
        <p:spPr>
          <a:xfrm>
            <a:off x="471550" y="664433"/>
            <a:ext cx="4368602" cy="1956841"/>
          </a:xfrm>
        </p:spPr>
        <p:txBody>
          <a:bodyPr anchor="b">
            <a:normAutofit fontScale="90000"/>
          </a:bodyPr>
          <a:lstStyle/>
          <a:p>
            <a:r>
              <a:rPr lang="en-US" sz="1600" b="1" i="0" dirty="0">
                <a:solidFill>
                  <a:srgbClr val="000000"/>
                </a:solidFill>
                <a:effectLst/>
                <a:latin typeface="gt-walsheim-light"/>
              </a:rPr>
              <a:t>Fighting for what you believe in</a:t>
            </a:r>
            <a:br>
              <a:rPr lang="en-US" sz="1600" b="1" i="0" dirty="0">
                <a:solidFill>
                  <a:srgbClr val="000000"/>
                </a:solidFill>
                <a:effectLst/>
                <a:latin typeface="gt-walsheim-light"/>
              </a:rPr>
            </a:br>
            <a:r>
              <a:rPr lang="en-US" sz="1600" b="0" i="0" dirty="0">
                <a:solidFill>
                  <a:srgbClr val="1F1F1F"/>
                </a:solidFill>
                <a:effectLst/>
                <a:latin typeface="poppins" panose="00000500000000000000" pitchFamily="2" charset="0"/>
              </a:rPr>
              <a:t>This is a story of determination and fighting against the odds. When Catherine won her first international fight at the age of 20 she qualified for the Olympic Games in Tokyo. This was a huge achievement and she began to receive worldwide coverage after qualifying as Uganda’s first female boxer. </a:t>
            </a:r>
            <a:br>
              <a:rPr lang="en-US" sz="2400" b="0" i="0" dirty="0">
                <a:solidFill>
                  <a:srgbClr val="1F1F1F"/>
                </a:solidFill>
                <a:effectLst/>
                <a:latin typeface="poppins" panose="00000500000000000000" pitchFamily="2" charset="0"/>
              </a:rPr>
            </a:br>
            <a:endParaRPr lang="en-GB" sz="5400"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wo people holding a trophy&#10;&#10;Description automatically generated with low confidence">
            <a:extLst>
              <a:ext uri="{FF2B5EF4-FFF2-40B4-BE49-F238E27FC236}">
                <a16:creationId xmlns:a16="http://schemas.microsoft.com/office/drawing/2014/main" id="{5A6E1670-F6C4-3F85-05F4-1C0FFAFD4573}"/>
              </a:ext>
            </a:extLst>
          </p:cNvPr>
          <p:cNvPicPr>
            <a:picLocks noChangeAspect="1"/>
          </p:cNvPicPr>
          <p:nvPr/>
        </p:nvPicPr>
        <p:blipFill rotWithShape="1">
          <a:blip r:embed="rId2"/>
          <a:srcRect l="17290" r="262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Rectangle 1">
            <a:extLst>
              <a:ext uri="{FF2B5EF4-FFF2-40B4-BE49-F238E27FC236}">
                <a16:creationId xmlns:a16="http://schemas.microsoft.com/office/drawing/2014/main" id="{501A0E91-67D7-52E0-14F9-E99568074180}"/>
              </a:ext>
            </a:extLst>
          </p:cNvPr>
          <p:cNvSpPr>
            <a:spLocks noGrp="1" noChangeArrowheads="1"/>
          </p:cNvSpPr>
          <p:nvPr>
            <p:ph idx="1"/>
          </p:nvPr>
        </p:nvSpPr>
        <p:spPr bwMode="auto">
          <a:xfrm>
            <a:off x="639763" y="3794444"/>
            <a:ext cx="410452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“And when you have a dream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make sure that you do everything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that you are supposed to do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so that you really stick to that dream.”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CATHERINE IN BOXING CLEVER </a:t>
            </a:r>
          </a:p>
        </p:txBody>
      </p:sp>
    </p:spTree>
    <p:extLst>
      <p:ext uri="{BB962C8B-B14F-4D97-AF65-F5344CB8AC3E}">
        <p14:creationId xmlns:p14="http://schemas.microsoft.com/office/powerpoint/2010/main" val="221977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A68B-5498-A21B-2D48-0CB62CB12D1A}"/>
              </a:ext>
            </a:extLst>
          </p:cNvPr>
          <p:cNvSpPr>
            <a:spLocks noGrp="1"/>
          </p:cNvSpPr>
          <p:nvPr>
            <p:ph type="title"/>
          </p:nvPr>
        </p:nvSpPr>
        <p:spPr>
          <a:xfrm>
            <a:off x="838200" y="365125"/>
            <a:ext cx="10515600" cy="1638604"/>
          </a:xfrm>
        </p:spPr>
        <p:txBody>
          <a:bodyPr>
            <a:normAutofit fontScale="90000"/>
          </a:bodyPr>
          <a:lstStyle/>
          <a:p>
            <a:r>
              <a:rPr lang="en-US" b="1" i="0" dirty="0">
                <a:solidFill>
                  <a:srgbClr val="000000"/>
                </a:solidFill>
                <a:effectLst/>
                <a:latin typeface="gt-walsheim-light"/>
              </a:rPr>
              <a:t>Challenging stereotypes</a:t>
            </a:r>
            <a:br>
              <a:rPr lang="en-US" b="1" i="0" dirty="0">
                <a:solidFill>
                  <a:srgbClr val="000000"/>
                </a:solidFill>
                <a:effectLst/>
                <a:latin typeface="gt-walsheim-light"/>
              </a:rPr>
            </a:br>
            <a:br>
              <a:rPr lang="en-US" b="1" i="0" dirty="0">
                <a:solidFill>
                  <a:srgbClr val="000000"/>
                </a:solidFill>
                <a:effectLst/>
                <a:latin typeface="gt-walsheim-light"/>
              </a:rPr>
            </a:br>
            <a:endParaRPr lang="en-GB" dirty="0"/>
          </a:p>
        </p:txBody>
      </p:sp>
      <p:sp>
        <p:nvSpPr>
          <p:cNvPr id="3" name="Content Placeholder 2">
            <a:extLst>
              <a:ext uri="{FF2B5EF4-FFF2-40B4-BE49-F238E27FC236}">
                <a16:creationId xmlns:a16="http://schemas.microsoft.com/office/drawing/2014/main" id="{19EF20DC-5970-7035-5046-9F9A5D40F3FC}"/>
              </a:ext>
            </a:extLst>
          </p:cNvPr>
          <p:cNvSpPr>
            <a:spLocks noGrp="1"/>
          </p:cNvSpPr>
          <p:nvPr>
            <p:ph idx="1"/>
          </p:nvPr>
        </p:nvSpPr>
        <p:spPr>
          <a:xfrm>
            <a:off x="838200" y="1825624"/>
            <a:ext cx="10515600" cy="4869373"/>
          </a:xfrm>
        </p:spPr>
        <p:txBody>
          <a:bodyPr/>
          <a:lstStyle/>
          <a:p>
            <a:pPr algn="l"/>
            <a:r>
              <a:rPr lang="en-US" b="0" i="0" dirty="0">
                <a:solidFill>
                  <a:srgbClr val="1F1F1F"/>
                </a:solidFill>
                <a:effectLst/>
                <a:latin typeface="poppins" panose="00000500000000000000" pitchFamily="2" charset="0"/>
              </a:rPr>
              <a:t>Catherine’s interest in boxing began at school. Her father was dismissive of her interest in what he described as a </a:t>
            </a:r>
            <a:r>
              <a:rPr lang="en-US" b="0" i="1" dirty="0">
                <a:solidFill>
                  <a:srgbClr val="1F1F1F"/>
                </a:solidFill>
                <a:effectLst/>
                <a:latin typeface="poppins" panose="00000500000000000000" pitchFamily="2" charset="0"/>
              </a:rPr>
              <a:t>“male sport”.</a:t>
            </a:r>
            <a:r>
              <a:rPr lang="en-US" b="0" i="0" dirty="0">
                <a:solidFill>
                  <a:srgbClr val="1F1F1F"/>
                </a:solidFill>
                <a:effectLst/>
                <a:latin typeface="poppins" panose="00000500000000000000" pitchFamily="2" charset="0"/>
              </a:rPr>
              <a:t> He was worried that nobody would marry his daughter. Although Catherine was angry at her father and thought of giving up, she kept on pursuing her dream with encouragement from her manager who </a:t>
            </a:r>
            <a:r>
              <a:rPr lang="en-US" b="0" i="1" dirty="0">
                <a:solidFill>
                  <a:srgbClr val="1F1F1F"/>
                </a:solidFill>
                <a:effectLst/>
                <a:latin typeface="poppins" panose="00000500000000000000" pitchFamily="2" charset="0"/>
              </a:rPr>
              <a:t>“kept on giving her hope”</a:t>
            </a:r>
          </a:p>
          <a:p>
            <a:pPr marL="0" indent="0" algn="l">
              <a:buNone/>
            </a:pPr>
            <a:r>
              <a:rPr lang="en-US" b="0" i="1" dirty="0">
                <a:solidFill>
                  <a:srgbClr val="1F1F1F"/>
                </a:solidFill>
                <a:effectLst/>
                <a:latin typeface="poppins" panose="00000500000000000000" pitchFamily="2" charset="0"/>
              </a:rPr>
              <a:t> https://teacher.lyfta.com/search/storyworlds/preview/2094</a:t>
            </a:r>
          </a:p>
          <a:p>
            <a:pPr algn="l"/>
            <a:r>
              <a:rPr lang="en-US" i="1" dirty="0">
                <a:solidFill>
                  <a:srgbClr val="1F1F1F"/>
                </a:solidFill>
                <a:highlight>
                  <a:srgbClr val="FFFF00"/>
                </a:highlight>
                <a:latin typeface="poppins" panose="00000500000000000000" pitchFamily="2" charset="0"/>
              </a:rPr>
              <a:t>Story world- roll with the punches</a:t>
            </a:r>
          </a:p>
          <a:p>
            <a:pPr algn="l"/>
            <a:endParaRPr lang="en-US" b="0" i="0" dirty="0">
              <a:solidFill>
                <a:srgbClr val="1F1F1F"/>
              </a:solidFill>
              <a:effectLst/>
              <a:latin typeface="poppins" panose="00000500000000000000" pitchFamily="2" charset="0"/>
            </a:endParaRPr>
          </a:p>
          <a:p>
            <a:endParaRPr lang="en-GB" dirty="0"/>
          </a:p>
        </p:txBody>
      </p:sp>
    </p:spTree>
    <p:extLst>
      <p:ext uri="{BB962C8B-B14F-4D97-AF65-F5344CB8AC3E}">
        <p14:creationId xmlns:p14="http://schemas.microsoft.com/office/powerpoint/2010/main" val="27378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AF81-4F73-00FB-5D07-605241553E3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Reflecting on what we have learnt</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32CD8686-8AF9-F7C6-2D7C-680554E41A30}"/>
              </a:ext>
            </a:extLst>
          </p:cNvPr>
          <p:cNvPicPr>
            <a:picLocks noGrp="1" noChangeAspect="1"/>
          </p:cNvPicPr>
          <p:nvPr>
            <p:ph idx="1"/>
          </p:nvPr>
        </p:nvPicPr>
        <p:blipFill rotWithShape="1">
          <a:blip r:embed="rId2"/>
          <a:srcRect l="15461" r="1407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6818565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405</Words>
  <Application>Microsoft Office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gt-walsheim-light</vt:lpstr>
      <vt:lpstr>poppins</vt:lpstr>
      <vt:lpstr>Office Theme</vt:lpstr>
      <vt:lpstr>We light the candle</vt:lpstr>
      <vt:lpstr>PowerPoint Presentation</vt:lpstr>
      <vt:lpstr>Resilience  Is the Christian value that we will explore this half term.</vt:lpstr>
      <vt:lpstr>Looking out at the world</vt:lpstr>
      <vt:lpstr>Today we are visiting Uganda</vt:lpstr>
      <vt:lpstr>Challenging stereotypes  What is a stereotype??- discuss  How can we “challenge” a stereotype?</vt:lpstr>
      <vt:lpstr>Fighting for what you believe in This is a story of determination and fighting against the odds. When Catherine won her first international fight at the age of 20 she qualified for the Olympic Games in Tokyo. This was a huge achievement and she began to receive worldwide coverage after qualifying as Uganda’s first female boxer.  </vt:lpstr>
      <vt:lpstr>Challenging stereotypes  </vt:lpstr>
      <vt:lpstr>Reflecting on what we have learnt</vt:lpstr>
      <vt:lpstr>“A female boxer is unique so I give it all that I can.”— CATHERINE IN BOXING CLEVER </vt:lpstr>
      <vt:lpstr>Prayer</vt:lpstr>
      <vt:lpstr>Acting on what we have learnt…</vt:lpstr>
      <vt:lpstr>What challenges are you going to give yourself? What dreams would you like to achieve?   Speak to your talk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dc:title>
  <dc:creator>Samantha McCarthy-patmore</dc:creator>
  <cp:lastModifiedBy>Samantha McCarthy-patmore</cp:lastModifiedBy>
  <cp:revision>1</cp:revision>
  <dcterms:created xsi:type="dcterms:W3CDTF">2022-11-21T11:50:13Z</dcterms:created>
  <dcterms:modified xsi:type="dcterms:W3CDTF">2023-02-19T17:58:43Z</dcterms:modified>
</cp:coreProperties>
</file>